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35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31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27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74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51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22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05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73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27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63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82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9326-85EC-429D-99F7-3F32EE43566C}" type="datetimeFigureOut">
              <a:rPr lang="ru-RU" smtClean="0"/>
              <a:t>20.06.2018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6BEAD-9530-4F64-9025-6926FE8E1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4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Подготовка к ЕГЭ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229200"/>
            <a:ext cx="6400800" cy="17526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Задание 5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79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1190"/>
          <a:stretch/>
        </p:blipFill>
        <p:spPr bwMode="auto">
          <a:xfrm>
            <a:off x="3131840" y="2780928"/>
            <a:ext cx="2664296" cy="209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58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640960" cy="56166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dirty="0"/>
              <a:t>Приятным сюрпризом для всех стал огромный торт, ИСКУСНО выполненный из белого шоколада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Договаривающиеся </a:t>
            </a:r>
            <a:r>
              <a:rPr lang="ru-RU" dirty="0"/>
              <a:t>стороны считают возможным и ЖЕЛАТЕЛЬНЫМ завершение переговоров. </a:t>
            </a:r>
            <a:endParaRPr lang="ru-RU" dirty="0" smtClean="0"/>
          </a:p>
          <a:p>
            <a:pPr algn="just"/>
            <a:r>
              <a:rPr lang="ru-RU" dirty="0" smtClean="0"/>
              <a:t>Ведущим </a:t>
            </a:r>
            <a:r>
              <a:rPr lang="ru-RU" dirty="0"/>
              <a:t>должен стать человек опытный, ДИПЛОМАТИЧНЫЙ. 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новом сезоне тренер ВОСПОЛНИЛ команду молодыми спортсменами.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0032" y="4653136"/>
            <a:ext cx="2304256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пополнил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291913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96944" cy="58326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dirty="0"/>
              <a:t>В результате социологического опроса был выявлен рейтинг ПОКУПАТЕЛЬСКОГО спроса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Впервые </a:t>
            </a:r>
            <a:r>
              <a:rPr lang="ru-RU" dirty="0"/>
              <a:t>мысль о получении ИСКУССТВЕННЫХ тканей была высказана французским учёным Р. Реомюром еще в 1734 году. </a:t>
            </a:r>
            <a:endParaRPr lang="ru-RU" dirty="0" smtClean="0"/>
          </a:p>
          <a:p>
            <a:pPr algn="just"/>
            <a:r>
              <a:rPr lang="ru-RU" dirty="0" smtClean="0"/>
              <a:t>Палаты </a:t>
            </a:r>
            <a:r>
              <a:rPr lang="ru-RU" dirty="0"/>
              <a:t>Романовых в Зарядье отреставрируют к 400-летнему юбилею ЦАРСТВЕННОЙ династии. </a:t>
            </a:r>
            <a:endParaRPr lang="ru-RU" dirty="0" smtClean="0"/>
          </a:p>
          <a:p>
            <a:pPr algn="just"/>
            <a:r>
              <a:rPr lang="ru-RU" dirty="0" smtClean="0"/>
              <a:t>КОНСТРУКТИВНОЙ </a:t>
            </a:r>
            <a:r>
              <a:rPr lang="ru-RU" dirty="0"/>
              <a:t>может считаться лишь такая критика, которая не приводит к конфликтам.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8266" y="4156466"/>
            <a:ext cx="2664296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царской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291913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80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800" dirty="0"/>
              <a:t>В Красноярске впервые состоялся международный конкурс АРТИСТИЧЕСКОГО мастерства «Весна — 2012». </a:t>
            </a:r>
            <a:endParaRPr lang="ru-RU" sz="2800" dirty="0" smtClean="0"/>
          </a:p>
          <a:p>
            <a:pPr algn="just"/>
            <a:r>
              <a:rPr lang="ru-RU" sz="2800" dirty="0" smtClean="0"/>
              <a:t>Венецианская </a:t>
            </a:r>
            <a:r>
              <a:rPr lang="ru-RU" sz="2800" dirty="0"/>
              <a:t>штукатурка способна передать оптические свойства мрамора: неповторимый блеск, глубинное свечение, игру света и тени, на фоне которых проступает ПРИЧУДЛИВАЯ вязь прожилок. </a:t>
            </a:r>
            <a:endParaRPr lang="ru-RU" sz="2800" dirty="0" smtClean="0"/>
          </a:p>
          <a:p>
            <a:pPr algn="just"/>
            <a:r>
              <a:rPr lang="ru-RU" sz="2800" dirty="0" smtClean="0"/>
              <a:t>Современное </a:t>
            </a:r>
            <a:r>
              <a:rPr lang="ru-RU" sz="2800" dirty="0"/>
              <a:t>общество пытается УСВОИТЬ новое направление в развитии коммуникации — коммуникативный менеджмент. </a:t>
            </a:r>
            <a:endParaRPr lang="ru-RU" sz="2800" dirty="0" smtClean="0"/>
          </a:p>
          <a:p>
            <a:pPr algn="just"/>
            <a:r>
              <a:rPr lang="ru-RU" sz="2800" dirty="0" smtClean="0"/>
              <a:t>Без </a:t>
            </a:r>
            <a:r>
              <a:rPr lang="ru-RU" sz="2800" dirty="0"/>
              <a:t>современных оптических приборов наблюдать за снежными барсами довольно сложно: это очень осторожный и СКРЫТНЫЙ зверь.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6176" y="3356992"/>
            <a:ext cx="1728192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освоить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291913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026" y="202306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Формулировка задания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656" y="1345306"/>
            <a:ext cx="8568952" cy="53240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В одном из приведённых ниже предложений НЕВЕРНО употреблено выделенное слово. Исправьте лексическую ошибку, подобрав к выделенному слову пароним. Запишите подобранное слово.</a:t>
            </a:r>
          </a:p>
          <a:p>
            <a:pPr marL="0" indent="0" algn="just" fontAlgn="base">
              <a:buNone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На данный момент смартфоны находятся в разработке, и их конструкция может ПРЕТЕРПЕТЬ изменения.</a:t>
            </a:r>
          </a:p>
          <a:p>
            <a:pPr marL="0" indent="0" algn="just" fontAlgn="base">
              <a:buNone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 оказалась НЕТЕРПИМОЙ, и к спортсмену прямо на футбольном поле подошёл врач.</a:t>
            </a:r>
          </a:p>
          <a:p>
            <a:pPr marL="0" indent="0" algn="just" fontAlgn="base">
              <a:buNone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ИНФОРМАЦИОННЫЙ портал Всероссийской олимпиады школьников пользуется большой популярностью у старшеклассников.</a:t>
            </a:r>
          </a:p>
          <a:p>
            <a:pPr marL="0" indent="0" algn="just" fontAlgn="base">
              <a:buNone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Они молча постояли у Могилы Неизвестного Солдата, глядя на мечущееся на ветру пламя ВЕЧНОГО огня.</a:t>
            </a:r>
          </a:p>
          <a:p>
            <a:pPr marL="0" indent="0" algn="just" fontAlgn="base">
              <a:buNone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В ГАРАНТИЙНОМ талоне должны быть указаны дата продажи, наименование изделия, его серийный номер.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9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1190"/>
          <a:stretch/>
        </p:blipFill>
        <p:spPr bwMode="auto">
          <a:xfrm>
            <a:off x="179512" y="404664"/>
            <a:ext cx="920512" cy="72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12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Чтобы правильно сделать задание 5 ЕГЭ, необходимо: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568952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ru-RU" sz="3600" dirty="0"/>
              <a:t>Внимательно </a:t>
            </a:r>
            <a:r>
              <a:rPr lang="ru-RU" sz="3600" dirty="0" smtClean="0"/>
              <a:t>прочитать </a:t>
            </a:r>
            <a:r>
              <a:rPr lang="ru-RU" sz="3600" dirty="0"/>
              <a:t>каждое предложение.</a:t>
            </a:r>
          </a:p>
          <a:p>
            <a:pPr fontAlgn="base"/>
            <a:r>
              <a:rPr lang="ru-RU" sz="3600" dirty="0" smtClean="0"/>
              <a:t>Подобрать к </a:t>
            </a:r>
            <a:r>
              <a:rPr lang="ru-RU" sz="3600" dirty="0"/>
              <a:t>выделенному слову синонимы, антонимы и </a:t>
            </a:r>
            <a:r>
              <a:rPr lang="ru-RU" sz="3600" dirty="0" smtClean="0"/>
              <a:t>сделать </a:t>
            </a:r>
            <a:r>
              <a:rPr lang="ru-RU" sz="3600" dirty="0"/>
              <a:t>вывод, верно ли оно употреблено в предложении.</a:t>
            </a:r>
          </a:p>
          <a:p>
            <a:pPr fontAlgn="base"/>
            <a:r>
              <a:rPr lang="ru-RU" sz="3600" dirty="0" smtClean="0"/>
              <a:t>Подобрать пароним из «Словарика» и записать полученное слово.</a:t>
            </a:r>
            <a:endParaRPr lang="ru-RU" sz="3600" dirty="0"/>
          </a:p>
          <a:p>
            <a:pPr algn="just"/>
            <a:endParaRPr lang="ru-RU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9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1190"/>
          <a:stretch/>
        </p:blipFill>
        <p:spPr bwMode="auto">
          <a:xfrm>
            <a:off x="179512" y="332656"/>
            <a:ext cx="704488" cy="554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8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b="1" dirty="0" smtClean="0">
                <a:solidFill>
                  <a:srgbClr val="0070C0"/>
                </a:solidFill>
              </a:rPr>
              <a:t>5. В одном из при­ведённых ниже предложений НЕВЕРНО употреблено выделенное слово. Исправьте лексическую ошибку, подобрав к выделенному слову пароним. Запишите подобранное слово.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824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Этот </a:t>
            </a:r>
            <a:r>
              <a:rPr lang="ru-RU" dirty="0"/>
              <a:t>ЗРИТЕЛЬНЫЙ вид спорта вызывает особый интерес. </a:t>
            </a:r>
            <a:endParaRPr lang="ru-RU" dirty="0" smtClean="0"/>
          </a:p>
          <a:p>
            <a:pPr algn="just"/>
            <a:r>
              <a:rPr lang="ru-RU" dirty="0" smtClean="0"/>
              <a:t>ДЛИТЕЛЬНОЕ </a:t>
            </a:r>
            <a:r>
              <a:rPr lang="ru-RU" dirty="0"/>
              <a:t>время эта известная актриса поражает своим талантом зрителей и театральных критиков. 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экскурсии в ботаническом саду школьники любовались РЕДКИМИ садовыми растениями. </a:t>
            </a:r>
            <a:endParaRPr lang="ru-RU" dirty="0" smtClean="0"/>
          </a:p>
          <a:p>
            <a:pPr algn="just"/>
            <a:r>
              <a:rPr lang="ru-RU" dirty="0" smtClean="0"/>
              <a:t>Блог </a:t>
            </a:r>
            <a:r>
              <a:rPr lang="ru-RU" dirty="0"/>
              <a:t>писателя — это ОТДЕЛЬНАЯ часть его жизни, и обычно она по-настоящему интересна тем, кто хорошо знаком с его произведениями.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1844824"/>
            <a:ext cx="2232248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зрелищный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2306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496944" cy="6480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dirty="0"/>
              <a:t>Экологи призывают экономно расходовать электроэнергию и планируют провести для АБОНЕМЕНТОВ сотовой связи специальную </a:t>
            </a:r>
            <a:r>
              <a:rPr lang="ru-RU" dirty="0" err="1"/>
              <a:t>экоакцию</a:t>
            </a:r>
            <a:r>
              <a:rPr lang="ru-RU" dirty="0"/>
              <a:t>. </a:t>
            </a:r>
            <a:endParaRPr lang="ru-RU" dirty="0" smtClean="0"/>
          </a:p>
          <a:p>
            <a:pPr algn="just"/>
            <a:r>
              <a:rPr lang="ru-RU" dirty="0" smtClean="0"/>
              <a:t>Спасатели </a:t>
            </a:r>
            <a:r>
              <a:rPr lang="ru-RU" dirty="0"/>
              <a:t>оперативно локализовали пожар в ВЫСОТНОМ доме. </a:t>
            </a:r>
            <a:endParaRPr lang="ru-RU" dirty="0" smtClean="0"/>
          </a:p>
          <a:p>
            <a:pPr algn="just"/>
            <a:r>
              <a:rPr lang="ru-RU" dirty="0" smtClean="0"/>
              <a:t>Гости </a:t>
            </a:r>
            <a:r>
              <a:rPr lang="ru-RU" dirty="0"/>
              <a:t>посетили актовый зал нового здания лицея, который масштабами и убранством не уступает небольшому ДРАМАТИЧЕСКОМУ театру. </a:t>
            </a:r>
            <a:endParaRPr lang="ru-RU" dirty="0" smtClean="0"/>
          </a:p>
          <a:p>
            <a:pPr algn="just"/>
            <a:r>
              <a:rPr lang="ru-RU" dirty="0" smtClean="0"/>
              <a:t>Экологи </a:t>
            </a:r>
            <a:r>
              <a:rPr lang="ru-RU" dirty="0"/>
              <a:t>пытаются определить заболевание, которое угрожает самшиту, особенно его молодым ВСХОДАМ, исчезновением.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052736"/>
            <a:ext cx="273630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абонентов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306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3600" dirty="0"/>
              <a:t>Виды ЗАЩИТНОЙ окраски разнообразны и встречаются среди различных групп животных. </a:t>
            </a:r>
            <a:endParaRPr lang="ru-RU" sz="3600" dirty="0" smtClean="0"/>
          </a:p>
          <a:p>
            <a:pPr algn="just"/>
            <a:r>
              <a:rPr lang="ru-RU" sz="3600" dirty="0" smtClean="0"/>
              <a:t>Два </a:t>
            </a:r>
            <a:r>
              <a:rPr lang="ru-RU" sz="3600" dirty="0"/>
              <a:t>ПЕСЧАНЫХ смерча высотой несколько метров пронеслись по пустыне Сахара. </a:t>
            </a:r>
            <a:endParaRPr lang="ru-RU" sz="3600" dirty="0" smtClean="0"/>
          </a:p>
          <a:p>
            <a:pPr algn="just"/>
            <a:r>
              <a:rPr lang="ru-RU" sz="3600" dirty="0" smtClean="0"/>
              <a:t>По </a:t>
            </a:r>
            <a:r>
              <a:rPr lang="ru-RU" sz="3600" dirty="0"/>
              <a:t>сообщениям газет, запуск спутника связи состоялся, но был НЕУДАЧЛИВЫМ. </a:t>
            </a:r>
            <a:endParaRPr lang="ru-RU" sz="3600" dirty="0" smtClean="0"/>
          </a:p>
          <a:p>
            <a:pPr algn="just"/>
            <a:r>
              <a:rPr lang="ru-RU" sz="3600" dirty="0" smtClean="0"/>
              <a:t>Участники </a:t>
            </a:r>
            <a:r>
              <a:rPr lang="ru-RU" sz="3600" dirty="0"/>
              <a:t>песенного конкурса ПРЕДСТАВИЛИ свои номера поклонникам фестиваля.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4088" y="4293096"/>
            <a:ext cx="3240360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неудачным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2306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640960" cy="5040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3600" dirty="0"/>
              <a:t>Будущий писатель рос в БЕДНОТЕ. </a:t>
            </a:r>
            <a:endParaRPr lang="ru-RU" sz="3600" dirty="0" smtClean="0"/>
          </a:p>
          <a:p>
            <a:pPr algn="just"/>
            <a:r>
              <a:rPr lang="ru-RU" sz="3600" dirty="0" smtClean="0"/>
              <a:t>После </a:t>
            </a:r>
            <a:r>
              <a:rPr lang="ru-RU" sz="3600" dirty="0"/>
              <a:t>конференции состоялся конструктивный и ДРУЖЕСТВЕННЫЙ диалог с руководителями страны. </a:t>
            </a:r>
            <a:endParaRPr lang="ru-RU" sz="3600" dirty="0" smtClean="0"/>
          </a:p>
          <a:p>
            <a:pPr algn="just"/>
            <a:r>
              <a:rPr lang="ru-RU" sz="3600" dirty="0" smtClean="0"/>
              <a:t>К </a:t>
            </a:r>
            <a:r>
              <a:rPr lang="ru-RU" sz="3600" dirty="0"/>
              <a:t>полудню ветер уже разогнал ДЫМОВУЮ завесу. </a:t>
            </a:r>
            <a:endParaRPr lang="ru-RU" sz="3600" dirty="0" smtClean="0"/>
          </a:p>
          <a:p>
            <a:pPr algn="just"/>
            <a:r>
              <a:rPr lang="ru-RU" sz="3600" dirty="0" smtClean="0"/>
              <a:t>На </a:t>
            </a:r>
            <a:r>
              <a:rPr lang="ru-RU" sz="3600" dirty="0"/>
              <a:t>уроках мы совершали ЭКСКУРСЫ в историю русского языка.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4088" y="836712"/>
            <a:ext cx="2232248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бедности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2306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80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3600" dirty="0"/>
              <a:t>АРТИСТИЧЕСКИЕ наклонности можно выявить с помощью специальных тестов. </a:t>
            </a:r>
            <a:endParaRPr lang="ru-RU" sz="3600" dirty="0" smtClean="0"/>
          </a:p>
          <a:p>
            <a:pPr algn="just"/>
            <a:r>
              <a:rPr lang="ru-RU" sz="3600" dirty="0" smtClean="0"/>
              <a:t>Российские </a:t>
            </a:r>
            <a:r>
              <a:rPr lang="ru-RU" sz="3600" dirty="0"/>
              <a:t>учёные дали ОБОСНОВАНИЕ нового способа обработки стали. </a:t>
            </a:r>
            <a:endParaRPr lang="ru-RU" sz="3600" dirty="0" smtClean="0"/>
          </a:p>
          <a:p>
            <a:pPr algn="just"/>
            <a:r>
              <a:rPr lang="ru-RU" sz="3600" dirty="0" smtClean="0"/>
              <a:t>Египетские </a:t>
            </a:r>
            <a:r>
              <a:rPr lang="ru-RU" sz="3600" dirty="0"/>
              <a:t>фараоны XVII династии вели ЗАВОЕВАТЕЛЬНУЮ политику. </a:t>
            </a:r>
            <a:endParaRPr lang="ru-RU" sz="3600" dirty="0" smtClean="0"/>
          </a:p>
          <a:p>
            <a:pPr algn="just"/>
            <a:r>
              <a:rPr lang="ru-RU" sz="3600" dirty="0" smtClean="0"/>
              <a:t>От </a:t>
            </a:r>
            <a:r>
              <a:rPr lang="ru-RU" sz="3600" dirty="0"/>
              <a:t>природы Лена была очень ВПЕЧАТЛЯЮЩИМ человеком: она глубоко страдала от размолвок с близкими и друзьями.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4941168"/>
            <a:ext cx="3744416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впечатлительным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2306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640960" cy="54726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3600" dirty="0"/>
              <a:t>Все зрители были заворожены ПЕВУЧИМ голосом талантливой актрисы, исполняющей в спектакле главную роль. </a:t>
            </a:r>
            <a:endParaRPr lang="ru-RU" sz="3600" dirty="0" smtClean="0"/>
          </a:p>
          <a:p>
            <a:pPr algn="just"/>
            <a:r>
              <a:rPr lang="ru-RU" sz="3600" dirty="0" smtClean="0"/>
              <a:t>Пальто </a:t>
            </a:r>
            <a:r>
              <a:rPr lang="ru-RU" sz="3600" dirty="0"/>
              <a:t>из кожи мой друг НАДЕВАЕТ в промозглые осенние дни</a:t>
            </a:r>
            <a:r>
              <a:rPr lang="ru-RU" sz="3600" dirty="0" smtClean="0"/>
              <a:t>.</a:t>
            </a:r>
          </a:p>
          <a:p>
            <a:pPr algn="just"/>
            <a:r>
              <a:rPr lang="ru-RU" sz="3600" dirty="0" smtClean="0"/>
              <a:t>Этот </a:t>
            </a:r>
            <a:r>
              <a:rPr lang="ru-RU" sz="3600" dirty="0"/>
              <a:t>выдающийся физик оказался полным НЕВЕЖЕЙ в искусстве. </a:t>
            </a:r>
            <a:endParaRPr lang="ru-RU" sz="3600" dirty="0" smtClean="0"/>
          </a:p>
          <a:p>
            <a:pPr algn="just"/>
            <a:r>
              <a:rPr lang="ru-RU" sz="3600" dirty="0" smtClean="0"/>
              <a:t>Город </a:t>
            </a:r>
            <a:r>
              <a:rPr lang="ru-RU" sz="3600" dirty="0"/>
              <a:t>попал в настоящую ДЫМОВУЮ завесу, стало трудно дышать.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7744" y="4183339"/>
            <a:ext cx="1944216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невеждой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291913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36363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312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Подготовка к ЕГЭ</vt:lpstr>
      <vt:lpstr>Формулировка задания</vt:lpstr>
      <vt:lpstr>Чтобы правильно сделать задание 5 ЕГЭ, необходимо: </vt:lpstr>
      <vt:lpstr>5. В одном из при­ведённых ниже предложений НЕВЕРНО употреблено выделенное слово. Исправьте лексическую ошибку, подобрав к выделенному слову пароним. Запишите подобранное слово.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SUNNY</dc:creator>
  <cp:lastModifiedBy>SUNNY</cp:lastModifiedBy>
  <cp:revision>2</cp:revision>
  <dcterms:created xsi:type="dcterms:W3CDTF">2018-06-20T04:03:41Z</dcterms:created>
  <dcterms:modified xsi:type="dcterms:W3CDTF">2018-06-20T05:29:29Z</dcterms:modified>
</cp:coreProperties>
</file>