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29A9-F88B-4BEF-91D7-C03024C5212F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3529-F83D-4342-90AC-4C18501C3FE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29A9-F88B-4BEF-91D7-C03024C5212F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3529-F83D-4342-90AC-4C18501C3F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29A9-F88B-4BEF-91D7-C03024C5212F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3529-F83D-4342-90AC-4C18501C3F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29A9-F88B-4BEF-91D7-C03024C5212F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3529-F83D-4342-90AC-4C18501C3F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29A9-F88B-4BEF-91D7-C03024C5212F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3529-F83D-4342-90AC-4C18501C3FE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29A9-F88B-4BEF-91D7-C03024C5212F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3529-F83D-4342-90AC-4C18501C3F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29A9-F88B-4BEF-91D7-C03024C5212F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3529-F83D-4342-90AC-4C18501C3F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29A9-F88B-4BEF-91D7-C03024C5212F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6A3529-F83D-4342-90AC-4C18501C3FE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29A9-F88B-4BEF-91D7-C03024C5212F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3529-F83D-4342-90AC-4C18501C3F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29A9-F88B-4BEF-91D7-C03024C5212F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06A3529-F83D-4342-90AC-4C18501C3F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10229A9-F88B-4BEF-91D7-C03024C5212F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3529-F83D-4342-90AC-4C18501C3F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10229A9-F88B-4BEF-91D7-C03024C5212F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06A3529-F83D-4342-90AC-4C18501C3FE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951248" cy="2301240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tx1"/>
                </a:solidFill>
                <a:effectLst/>
              </a:rPr>
              <a:t>Виды сложносочинённых предложений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764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80920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Задание </a:t>
            </a:r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5. Какая </a:t>
            </a:r>
            <a:r>
              <a:rPr lang="ru-RU" sz="2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из характеристик предложения  является неверной?</a:t>
            </a:r>
            <a:r>
              <a:rPr lang="ru-RU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ru-RU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  </a:t>
            </a:r>
            <a:r>
              <a:rPr lang="ru-RU" sz="2400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Другой берег озера густо порос камышом, золотился на солнце, и камышовые цветы, отражаясь в зеркале воды, красивыми кистями наклонились к реке.</a:t>
            </a:r>
            <a:br>
              <a:rPr lang="ru-RU" sz="2400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endParaRPr lang="ru-RU" sz="2400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76872"/>
            <a:ext cx="8568952" cy="4464496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ru-RU" sz="2100" u="sng" dirty="0"/>
              <a:t>А) ССП: </a:t>
            </a:r>
            <a:r>
              <a:rPr lang="ru-RU" sz="2100" dirty="0"/>
              <a:t>1) простое, двусоставное, распространенное, полное.</a:t>
            </a:r>
          </a:p>
          <a:p>
            <a:pPr marL="36576" indent="0" algn="just">
              <a:buNone/>
            </a:pPr>
            <a:r>
              <a:rPr lang="ru-RU" sz="2100" dirty="0"/>
              <a:t> </a:t>
            </a:r>
            <a:r>
              <a:rPr lang="ru-RU" sz="2100" dirty="0" smtClean="0"/>
              <a:t>2</a:t>
            </a:r>
            <a:r>
              <a:rPr lang="ru-RU" sz="2100" dirty="0"/>
              <a:t>) простое, односоставное, назывное, распространенное, полное.</a:t>
            </a:r>
          </a:p>
          <a:p>
            <a:pPr marL="36576" indent="0" algn="just">
              <a:buNone/>
            </a:pPr>
            <a:r>
              <a:rPr lang="ru-RU" sz="2100" u="sng" dirty="0"/>
              <a:t>Б) СПП: </a:t>
            </a:r>
            <a:r>
              <a:rPr lang="ru-RU" sz="2100" dirty="0"/>
              <a:t>1) простое, двусоставное, распространенное, полное, осложнено    однородными сказуемыми.</a:t>
            </a:r>
          </a:p>
          <a:p>
            <a:pPr marL="36576" indent="0" algn="just">
              <a:buNone/>
            </a:pPr>
            <a:r>
              <a:rPr lang="ru-RU" sz="2100" dirty="0" smtClean="0"/>
              <a:t>2</a:t>
            </a:r>
            <a:r>
              <a:rPr lang="ru-RU" sz="2100" dirty="0"/>
              <a:t>) простое, двусоставное, распространенное, полное.</a:t>
            </a:r>
          </a:p>
          <a:p>
            <a:pPr marL="36576" indent="0" algn="just">
              <a:buNone/>
            </a:pPr>
            <a:r>
              <a:rPr lang="ru-RU" sz="2100" u="sng" dirty="0"/>
              <a:t>В) ССП: </a:t>
            </a:r>
            <a:r>
              <a:rPr lang="ru-RU" sz="2100" dirty="0"/>
              <a:t>1) простое, двусоставное, распространенное, полное, осложнено однородными сказуемыми.</a:t>
            </a:r>
          </a:p>
          <a:p>
            <a:pPr marL="36576" indent="0" algn="just">
              <a:buNone/>
            </a:pPr>
            <a:r>
              <a:rPr lang="ru-RU" sz="2100" dirty="0" smtClean="0"/>
              <a:t>2</a:t>
            </a:r>
            <a:r>
              <a:rPr lang="ru-RU" sz="2100" dirty="0"/>
              <a:t>) простое, двусоставное, распространенное, полное, осложнено деепричастным оборотом.</a:t>
            </a:r>
          </a:p>
          <a:p>
            <a:pPr marL="36576" indent="0" algn="just">
              <a:buNone/>
            </a:pPr>
            <a:r>
              <a:rPr lang="ru-RU" sz="2100" u="sng" dirty="0"/>
              <a:t>Г) СБП: </a:t>
            </a:r>
            <a:r>
              <a:rPr lang="ru-RU" sz="2100" dirty="0"/>
              <a:t>1) простое, двусоставное, распространенное, полное.</a:t>
            </a:r>
          </a:p>
          <a:p>
            <a:pPr marL="36576" indent="0" algn="just">
              <a:buNone/>
            </a:pPr>
            <a:r>
              <a:rPr lang="ru-RU" sz="2100" dirty="0" smtClean="0"/>
              <a:t>2</a:t>
            </a:r>
            <a:r>
              <a:rPr lang="ru-RU" sz="2100" dirty="0"/>
              <a:t>) простое, двусоставное, распространенное, осложнено деепричастным оборотом.</a:t>
            </a:r>
          </a:p>
          <a:p>
            <a:pPr marL="36576" indent="0" algn="just">
              <a:buNone/>
            </a:pP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1520739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Ответы к тестовым заданиям: (слайд №9) №1 – Б.     №2 – Г.      №3 – Б.   №4 – В.   №5 – 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671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По данным схемам составьте сложносочиненные предложения</a:t>
            </a:r>
            <a:endParaRPr lang="ru-RU" sz="32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7704856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[—  =],а [— =]                               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[=], но[—    =].                     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[ — ,  —   =], да [ — = , =].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То [ —     =], то [ —     =]             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[  —     =], зато [  —   =]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>
              <a:buNone/>
            </a:pP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208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7992888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Используя указанные в скобках группы  союзов, закончите предложения так, чтобы получилось ССП.</a:t>
            </a:r>
            <a:br>
              <a:rPr lang="ru-RU" sz="3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endParaRPr lang="ru-RU" sz="32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996952"/>
            <a:ext cx="8856984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2800" dirty="0"/>
              <a:t>1. Летели с неба снежинки, …(разделительные).</a:t>
            </a:r>
          </a:p>
          <a:p>
            <a:pPr marL="36576" indent="0">
              <a:buNone/>
            </a:pPr>
            <a:r>
              <a:rPr lang="ru-RU" sz="2800" dirty="0" smtClean="0"/>
              <a:t>2</a:t>
            </a:r>
            <a:r>
              <a:rPr lang="ru-RU" sz="2800" dirty="0"/>
              <a:t>. Недавно шел первый снег, …(противительные). </a:t>
            </a:r>
          </a:p>
          <a:p>
            <a:pPr marL="36576" indent="0">
              <a:buNone/>
            </a:pPr>
            <a:r>
              <a:rPr lang="ru-RU" sz="2800" dirty="0" smtClean="0"/>
              <a:t>3</a:t>
            </a:r>
            <a:r>
              <a:rPr lang="ru-RU" sz="2800" dirty="0"/>
              <a:t>. Небо заволокло тучами,… (разделительные).</a:t>
            </a:r>
          </a:p>
          <a:p>
            <a:pPr marL="36576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8047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0"/>
            <a:ext cx="1029343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4644"/>
            <a:ext cx="8568952" cy="6408712"/>
          </a:xfrm>
          <a:solidFill>
            <a:schemeClr val="tx1">
              <a:alpha val="61000"/>
            </a:schemeClr>
          </a:solidFill>
        </p:spPr>
        <p:txBody>
          <a:bodyPr>
            <a:normAutofit fontScale="70000" lnSpcReduction="20000"/>
          </a:bodyPr>
          <a:lstStyle/>
          <a:p>
            <a:pPr marL="36576" indent="0" algn="just">
              <a:lnSpc>
                <a:spcPct val="120000"/>
              </a:lnSpc>
              <a:buNone/>
            </a:pP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Степь</a:t>
            </a:r>
            <a:r>
              <a:rPr lang="ru-RU" b="1" dirty="0">
                <a:solidFill>
                  <a:schemeClr val="bg1"/>
                </a:solidFill>
              </a:rPr>
              <a:t>, степь!.. Такая она древняя, и такая она каждый день юная! Ее зеленовато-бурый осенний наряд имеет множество оттенков и переливов. Тысячи едва уловимых запахов сливаются в один крепкий и целебный аромат.</a:t>
            </a:r>
          </a:p>
          <a:p>
            <a:pPr marL="36576" indent="0" algn="just">
              <a:lnSpc>
                <a:spcPct val="120000"/>
              </a:lnSpc>
              <a:buNone/>
            </a:pPr>
            <a:r>
              <a:rPr lang="ru-RU" b="1" dirty="0">
                <a:solidFill>
                  <a:schemeClr val="bg1"/>
                </a:solidFill>
              </a:rPr>
              <a:t>   </a:t>
            </a:r>
            <a:r>
              <a:rPr lang="ru-RU" b="1" dirty="0" smtClean="0">
                <a:solidFill>
                  <a:schemeClr val="bg1"/>
                </a:solidFill>
              </a:rPr>
              <a:t> Степь</a:t>
            </a:r>
            <a:r>
              <a:rPr lang="ru-RU" b="1" dirty="0">
                <a:solidFill>
                  <a:schemeClr val="bg1"/>
                </a:solidFill>
              </a:rPr>
              <a:t>, любовь моя! Какими словами сказать о тебе? У самых лучших </a:t>
            </a:r>
            <a:r>
              <a:rPr lang="ru-RU" b="1" dirty="0" err="1">
                <a:solidFill>
                  <a:schemeClr val="bg1"/>
                </a:solidFill>
              </a:rPr>
              <a:t>джангарчи</a:t>
            </a:r>
            <a:r>
              <a:rPr lang="ru-RU" b="1" dirty="0">
                <a:solidFill>
                  <a:schemeClr val="bg1"/>
                </a:solidFill>
              </a:rPr>
              <a:t> нет таких драгоценных слов, чтобы выразить твое величие, красоту и необъятность. Ты и орлиная, и сайгачья, и журавлиная! А еще ты – конская, овечья, верблюжья! Четыре вида скота кормишь ты и поишь на благо человека, и человек платит тебе за это сыновней любовью!</a:t>
            </a:r>
          </a:p>
          <a:p>
            <a:pPr marL="36576" indent="0" algn="just">
              <a:lnSpc>
                <a:spcPct val="120000"/>
              </a:lnSpc>
              <a:buNone/>
            </a:pPr>
            <a:r>
              <a:rPr lang="ru-RU" b="1" dirty="0">
                <a:solidFill>
                  <a:schemeClr val="bg1"/>
                </a:solidFill>
              </a:rPr>
              <a:t>   </a:t>
            </a:r>
            <a:r>
              <a:rPr lang="ru-RU" b="1" dirty="0" smtClean="0">
                <a:solidFill>
                  <a:schemeClr val="bg1"/>
                </a:solidFill>
              </a:rPr>
              <a:t> Как </a:t>
            </a:r>
            <a:r>
              <a:rPr lang="ru-RU" b="1" dirty="0">
                <a:solidFill>
                  <a:schemeClr val="bg1"/>
                </a:solidFill>
              </a:rPr>
              <a:t>красива степь в наших краях! Ветер тихо колышет молодую траву, а высоко в небе парят степные орлы, высматривая добычу.</a:t>
            </a:r>
            <a:r>
              <a:rPr lang="ru-RU" b="1" baseline="30000" dirty="0">
                <a:solidFill>
                  <a:schemeClr val="bg1"/>
                </a:solidFill>
              </a:rPr>
              <a:t>4</a:t>
            </a:r>
            <a:r>
              <a:rPr lang="ru-RU" b="1" dirty="0">
                <a:solidFill>
                  <a:schemeClr val="bg1"/>
                </a:solidFill>
              </a:rPr>
              <a:t> Осторожный заяц греется на солнышке</a:t>
            </a:r>
          </a:p>
          <a:p>
            <a:pPr marL="36576" indent="0" algn="just">
              <a:lnSpc>
                <a:spcPct val="120000"/>
              </a:lnSpc>
              <a:buNone/>
            </a:pPr>
            <a:r>
              <a:rPr lang="ru-RU" b="1" dirty="0">
                <a:solidFill>
                  <a:schemeClr val="bg1"/>
                </a:solidFill>
              </a:rPr>
              <a:t>   </a:t>
            </a:r>
            <a:r>
              <a:rPr lang="ru-RU" b="1" dirty="0" smtClean="0">
                <a:solidFill>
                  <a:schemeClr val="bg1"/>
                </a:solidFill>
              </a:rPr>
              <a:t> Степь</a:t>
            </a:r>
            <a:r>
              <a:rPr lang="ru-RU" b="1" dirty="0">
                <a:solidFill>
                  <a:schemeClr val="bg1"/>
                </a:solidFill>
              </a:rPr>
              <a:t>… Есть у тебя начало? Нет. Есть у тебя конец? Нет. Родная моя, калмыцкая степь. 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30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ТЕСТ</a:t>
            </a:r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84784"/>
            <a:ext cx="5280587" cy="3960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161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352928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Задание 1.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ru-R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Какое из приведенных предложений  сложносочиненное? (Знаки препинания не расставлены).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endParaRPr lang="ru-RU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76872"/>
            <a:ext cx="7992888" cy="4525963"/>
          </a:xfrm>
        </p:spPr>
        <p:txBody>
          <a:bodyPr/>
          <a:lstStyle/>
          <a:p>
            <a:pPr marL="36576" indent="0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Небо очистилось выглянуло солнце.</a:t>
            </a:r>
          </a:p>
          <a:p>
            <a:pPr marL="36576" indent="0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Мы веселились зато Сергею было не до смеха.</a:t>
            </a:r>
          </a:p>
          <a:p>
            <a:pPr marL="36576" indent="0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 В сквере трещали сороки не замолкая до самого вечера.</a:t>
            </a:r>
          </a:p>
          <a:p>
            <a:pPr marL="36576" indent="0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Г) Акробатика требует от спортсмена и ловкости и смелости и внимательности.</a:t>
            </a:r>
          </a:p>
          <a:p>
            <a:pPr marL="36576" indent="0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7291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7467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Задание </a:t>
            </a:r>
            <a:r>
              <a:rPr lang="ru-R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2. Укажите </a:t>
            </a:r>
            <a:r>
              <a:rPr lang="ru-R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правильное объяснение пунктуации в предложении: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ru-RU" sz="2800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Он пел (?) и от звуков его голоса веяло чем-то родным.</a:t>
            </a:r>
            <a:br>
              <a:rPr lang="ru-RU" sz="2800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endParaRPr lang="ru-RU" sz="2800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74676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2800" dirty="0"/>
              <a:t>А) Простое предложение с однородными членами, перед союзом И запятая не нужна.</a:t>
            </a:r>
          </a:p>
          <a:p>
            <a:pPr marL="36576" indent="0">
              <a:buNone/>
            </a:pPr>
            <a:r>
              <a:rPr lang="ru-RU" sz="2800" dirty="0"/>
              <a:t>Б) Простое предложение с однородными членами, перед союзом И запятая нужна.</a:t>
            </a:r>
          </a:p>
          <a:p>
            <a:pPr marL="36576" indent="0">
              <a:buNone/>
            </a:pPr>
            <a:r>
              <a:rPr lang="ru-RU" sz="2800" dirty="0"/>
              <a:t>В) Сложносочиненное предложение, перед союзом И запятая не нужна.</a:t>
            </a:r>
          </a:p>
          <a:p>
            <a:pPr marL="36576" indent="0">
              <a:buNone/>
            </a:pPr>
            <a:r>
              <a:rPr lang="ru-RU" sz="2800" dirty="0"/>
              <a:t>Г) Сложносочиненное предложение, перед союзом И запятая нужна.</a:t>
            </a:r>
          </a:p>
          <a:p>
            <a:pPr marL="36576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73231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Задание 3.</a:t>
            </a:r>
            <a:r>
              <a:rPr lang="ru-RU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ru-RU" sz="3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Укажите предложение с пунктуационной ошибкой.</a:t>
            </a:r>
            <a:r>
              <a:rPr lang="ru-RU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endParaRPr lang="ru-RU" sz="32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7776864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2800" dirty="0"/>
              <a:t>А) Поезд замедлил ход, но не остановился на полустанке.</a:t>
            </a:r>
          </a:p>
          <a:p>
            <a:pPr marL="36576" indent="0">
              <a:buNone/>
            </a:pPr>
            <a:r>
              <a:rPr lang="ru-RU" sz="2800" dirty="0"/>
              <a:t>Б) За окном брезжил рассвет, и кричали петухи. </a:t>
            </a:r>
          </a:p>
          <a:p>
            <a:pPr marL="36576" indent="0">
              <a:buNone/>
            </a:pPr>
            <a:r>
              <a:rPr lang="ru-RU" sz="2800" dirty="0"/>
              <a:t>В) Люди сильно проголодались, лошади тоже нуждались в отдыхе.</a:t>
            </a:r>
          </a:p>
          <a:p>
            <a:pPr marL="36576" indent="0">
              <a:buNone/>
            </a:pPr>
            <a:r>
              <a:rPr lang="ru-RU" sz="2800" dirty="0"/>
              <a:t>Г) На реке было холодно и сыро, зато рыба хорошо клевала.</a:t>
            </a:r>
          </a:p>
          <a:p>
            <a:pPr marL="36576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86727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7467600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Задание </a:t>
            </a:r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4. На </a:t>
            </a:r>
            <a:r>
              <a:rPr lang="ru-RU" sz="2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месте каких цифр должны быть запятые? (Знаки препинания не расставлены). Выберите правильный ответ.</a:t>
            </a:r>
            <a:r>
              <a:rPr lang="ru-RU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ru-RU" sz="2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 </a:t>
            </a:r>
            <a:r>
              <a:rPr lang="ru-RU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ru-RU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  </a:t>
            </a:r>
            <a:r>
              <a:rPr lang="ru-RU" sz="2400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Летний зной безжалостно высушил землю (1) и сейчас бескрайнюю степь (2) расстилавшуюся вокруг нас (3) не покрывало огненно-красное (4) и ярко-желтое море тюльпанов. </a:t>
            </a:r>
            <a:r>
              <a:rPr lang="ru-RU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endParaRPr lang="ru-RU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501008"/>
            <a:ext cx="74676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3200" dirty="0"/>
              <a:t>А) 1,4.                 </a:t>
            </a:r>
            <a:endParaRPr lang="ru-RU" sz="3200" dirty="0" smtClean="0"/>
          </a:p>
          <a:p>
            <a:pPr marL="36576" indent="0">
              <a:buNone/>
            </a:pPr>
            <a:r>
              <a:rPr lang="ru-RU" sz="3200" dirty="0" smtClean="0"/>
              <a:t>Б</a:t>
            </a:r>
            <a:r>
              <a:rPr lang="ru-RU" sz="3200" dirty="0"/>
              <a:t>) 2,3.               </a:t>
            </a:r>
            <a:endParaRPr lang="ru-RU" sz="3200" dirty="0" smtClean="0"/>
          </a:p>
          <a:p>
            <a:pPr marL="36576" indent="0">
              <a:buNone/>
            </a:pPr>
            <a:r>
              <a:rPr lang="ru-RU" sz="3200" dirty="0" smtClean="0"/>
              <a:t>В)1,2,3</a:t>
            </a:r>
            <a:r>
              <a:rPr lang="ru-RU" sz="3200" dirty="0"/>
              <a:t>.                  </a:t>
            </a:r>
            <a:endParaRPr lang="ru-RU" sz="3200" dirty="0" smtClean="0"/>
          </a:p>
          <a:p>
            <a:pPr marL="36576" indent="0">
              <a:buNone/>
            </a:pPr>
            <a:r>
              <a:rPr lang="ru-RU" sz="3200" dirty="0" smtClean="0"/>
              <a:t>Г</a:t>
            </a:r>
            <a:r>
              <a:rPr lang="ru-RU" sz="3200" dirty="0"/>
              <a:t>) 1,2,3,4. 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001983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Другая 8">
      <a:dk1>
        <a:sysClr val="windowText" lastClr="000000"/>
      </a:dk1>
      <a:lt1>
        <a:sysClr val="window" lastClr="FFFFFF"/>
      </a:lt1>
      <a:dk2>
        <a:srgbClr val="283138"/>
      </a:dk2>
      <a:lt2>
        <a:srgbClr val="C00000"/>
      </a:lt2>
      <a:accent1>
        <a:srgbClr val="838D9B"/>
      </a:accent1>
      <a:accent2>
        <a:srgbClr val="C00000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</TotalTime>
  <Words>612</Words>
  <Application>Microsoft Office PowerPoint</Application>
  <PresentationFormat>Экран (4:3)</PresentationFormat>
  <Paragraphs>46</Paragraphs>
  <Slides>11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Виды сложносочинённых предложений</vt:lpstr>
      <vt:lpstr>По данным схемам составьте сложносочиненные предложения</vt:lpstr>
      <vt:lpstr>Используя указанные в скобках группы  союзов, закончите предложения так, чтобы получилось ССП. </vt:lpstr>
      <vt:lpstr>Презентация PowerPoint</vt:lpstr>
      <vt:lpstr>ТЕСТ</vt:lpstr>
      <vt:lpstr>Задание 1. Какое из приведенных предложений  сложносочиненное? (Знаки препинания не расставлены). </vt:lpstr>
      <vt:lpstr>Задание 2. Укажите правильное объяснение пунктуации в предложении: Он пел (?) и от звуков его голоса веяло чем-то родным. </vt:lpstr>
      <vt:lpstr>Задание 3. Укажите предложение с пунктуационной ошибкой. </vt:lpstr>
      <vt:lpstr>Задание 4. На месте каких цифр должны быть запятые? (Знаки препинания не расставлены). Выберите правильный ответ.      Летний зной безжалостно высушил землю (1) и сейчас бескрайнюю степь (2) расстилавшуюся вокруг нас (3) не покрывало огненно-красное (4) и ярко-желтое море тюльпанов.  </vt:lpstr>
      <vt:lpstr>Задание 5. Какая из характеристик предложения  является неверной?    Другой берег озера густо порос камышом, золотился на солнце, и камышовые цветы, отражаясь в зеркале воды, красивыми кистями наклонились к реке. 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сложносочинённых предложений</dc:title>
  <dc:creator>OLEG</dc:creator>
  <cp:lastModifiedBy>OLEG</cp:lastModifiedBy>
  <cp:revision>3</cp:revision>
  <dcterms:created xsi:type="dcterms:W3CDTF">2014-07-11T18:33:28Z</dcterms:created>
  <dcterms:modified xsi:type="dcterms:W3CDTF">2014-07-11T18:49:20Z</dcterms:modified>
</cp:coreProperties>
</file>