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6"/>
  </p:notesMasterIdLst>
  <p:handoutMasterIdLst>
    <p:handoutMasterId r:id="rId27"/>
  </p:handoutMasterIdLst>
  <p:sldIdLst>
    <p:sldId id="262" r:id="rId2"/>
    <p:sldId id="268" r:id="rId3"/>
    <p:sldId id="269" r:id="rId4"/>
    <p:sldId id="270" r:id="rId5"/>
    <p:sldId id="278" r:id="rId6"/>
    <p:sldId id="271" r:id="rId7"/>
    <p:sldId id="273" r:id="rId8"/>
    <p:sldId id="280" r:id="rId9"/>
    <p:sldId id="282" r:id="rId10"/>
    <p:sldId id="281" r:id="rId11"/>
    <p:sldId id="283" r:id="rId12"/>
    <p:sldId id="284" r:id="rId13"/>
    <p:sldId id="285" r:id="rId14"/>
    <p:sldId id="286" r:id="rId15"/>
    <p:sldId id="274" r:id="rId16"/>
    <p:sldId id="276" r:id="rId17"/>
    <p:sldId id="272" r:id="rId18"/>
    <p:sldId id="257" r:id="rId19"/>
    <p:sldId id="259" r:id="rId20"/>
    <p:sldId id="260" r:id="rId21"/>
    <p:sldId id="265" r:id="rId22"/>
    <p:sldId id="261" r:id="rId23"/>
    <p:sldId id="266" r:id="rId24"/>
    <p:sldId id="267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Gothic" pitchFamily="4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113" d="100"/>
          <a:sy n="113" d="100"/>
        </p:scale>
        <p:origin x="-15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172157-FEBC-4E1C-88E3-DB5F1505699E}" type="doc">
      <dgm:prSet loTypeId="urn:microsoft.com/office/officeart/2005/8/layout/orgChart1" loCatId="hierarchy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8BA5013A-4F51-4632-9DCB-188FDC8D0BD6}" type="asst">
      <dgm:prSet phldrT="[Текст]"/>
      <dgm:spPr/>
      <dgm:t>
        <a:bodyPr/>
        <a:lstStyle/>
        <a:p>
          <a:r>
            <a:rPr lang="ru-RU" dirty="0" smtClean="0"/>
            <a:t>Приёмы сжатия текста</a:t>
          </a:r>
          <a:endParaRPr lang="ru-RU" dirty="0"/>
        </a:p>
      </dgm:t>
    </dgm:pt>
    <dgm:pt modelId="{8DFC2A06-B2ED-4F7B-853E-60747298CE0D}" type="parTrans" cxnId="{0861A909-046D-4F30-BF10-01648B67F099}">
      <dgm:prSet/>
      <dgm:spPr/>
      <dgm:t>
        <a:bodyPr/>
        <a:lstStyle/>
        <a:p>
          <a:endParaRPr lang="ru-RU"/>
        </a:p>
      </dgm:t>
    </dgm:pt>
    <dgm:pt modelId="{52B3836B-15B6-4A36-B3EF-12C89197F777}" type="sibTrans" cxnId="{0861A909-046D-4F30-BF10-01648B67F099}">
      <dgm:prSet/>
      <dgm:spPr/>
      <dgm:t>
        <a:bodyPr/>
        <a:lstStyle/>
        <a:p>
          <a:endParaRPr lang="ru-RU"/>
        </a:p>
      </dgm:t>
    </dgm:pt>
    <dgm:pt modelId="{51E80100-8F88-413B-ADC8-5BA9EDE72CB7}">
      <dgm:prSet phldrT="[Текст]"/>
      <dgm:spPr/>
      <dgm:t>
        <a:bodyPr/>
        <a:lstStyle/>
        <a:p>
          <a:r>
            <a:rPr lang="ru-RU" dirty="0" smtClean="0"/>
            <a:t>Исключение </a:t>
          </a:r>
          <a:endParaRPr lang="ru-RU" dirty="0"/>
        </a:p>
      </dgm:t>
    </dgm:pt>
    <dgm:pt modelId="{BB09BDFC-BA66-4AB5-9153-FD72577F226C}" type="parTrans" cxnId="{61AAF760-3837-4066-A0F8-EAD6A1EE44E5}">
      <dgm:prSet/>
      <dgm:spPr/>
      <dgm:t>
        <a:bodyPr/>
        <a:lstStyle/>
        <a:p>
          <a:endParaRPr lang="ru-RU"/>
        </a:p>
      </dgm:t>
    </dgm:pt>
    <dgm:pt modelId="{D74D003E-9C8F-4AC3-9C81-F282F0EC06DB}" type="sibTrans" cxnId="{61AAF760-3837-4066-A0F8-EAD6A1EE44E5}">
      <dgm:prSet/>
      <dgm:spPr/>
      <dgm:t>
        <a:bodyPr/>
        <a:lstStyle/>
        <a:p>
          <a:endParaRPr lang="ru-RU"/>
        </a:p>
      </dgm:t>
    </dgm:pt>
    <dgm:pt modelId="{98761818-A0BC-443F-8EF8-6D5F131A748A}">
      <dgm:prSet phldrT="[Текст]"/>
      <dgm:spPr/>
      <dgm:t>
        <a:bodyPr/>
        <a:lstStyle/>
        <a:p>
          <a:r>
            <a:rPr lang="ru-RU" dirty="0" smtClean="0"/>
            <a:t>Обобщение </a:t>
          </a:r>
          <a:endParaRPr lang="ru-RU" dirty="0"/>
        </a:p>
      </dgm:t>
    </dgm:pt>
    <dgm:pt modelId="{898257DF-C092-4B36-A333-11E1DACAF21D}" type="parTrans" cxnId="{96850231-EB19-4823-B00D-3433D2CE101C}">
      <dgm:prSet/>
      <dgm:spPr/>
      <dgm:t>
        <a:bodyPr/>
        <a:lstStyle/>
        <a:p>
          <a:endParaRPr lang="ru-RU"/>
        </a:p>
      </dgm:t>
    </dgm:pt>
    <dgm:pt modelId="{124CF815-F9EC-48D2-A1E5-7E6C978A2C9E}" type="sibTrans" cxnId="{96850231-EB19-4823-B00D-3433D2CE101C}">
      <dgm:prSet/>
      <dgm:spPr/>
      <dgm:t>
        <a:bodyPr/>
        <a:lstStyle/>
        <a:p>
          <a:endParaRPr lang="ru-RU"/>
        </a:p>
      </dgm:t>
    </dgm:pt>
    <dgm:pt modelId="{7200C2BE-FDEE-4CDF-8553-BFEC26292708}">
      <dgm:prSet phldrT="[Текст]"/>
      <dgm:spPr/>
      <dgm:t>
        <a:bodyPr/>
        <a:lstStyle/>
        <a:p>
          <a:r>
            <a:rPr lang="ru-RU" dirty="0" smtClean="0"/>
            <a:t>Упрощение </a:t>
          </a:r>
          <a:endParaRPr lang="ru-RU" dirty="0"/>
        </a:p>
      </dgm:t>
    </dgm:pt>
    <dgm:pt modelId="{C484CB6D-9DE8-4D61-9C09-B378E4042991}" type="parTrans" cxnId="{996FAAA0-8A29-423D-98FC-E0D9D33C7DB6}">
      <dgm:prSet/>
      <dgm:spPr/>
      <dgm:t>
        <a:bodyPr/>
        <a:lstStyle/>
        <a:p>
          <a:endParaRPr lang="ru-RU"/>
        </a:p>
      </dgm:t>
    </dgm:pt>
    <dgm:pt modelId="{86A2BBCB-E051-4D83-B97F-1BEAD24E4375}" type="sibTrans" cxnId="{996FAAA0-8A29-423D-98FC-E0D9D33C7DB6}">
      <dgm:prSet/>
      <dgm:spPr/>
      <dgm:t>
        <a:bodyPr/>
        <a:lstStyle/>
        <a:p>
          <a:endParaRPr lang="ru-RU"/>
        </a:p>
      </dgm:t>
    </dgm:pt>
    <dgm:pt modelId="{0F7A36CD-3A38-4E54-B6BB-BBD2F3A670C6}" type="pres">
      <dgm:prSet presAssocID="{A4172157-FEBC-4E1C-88E3-DB5F150569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FEEBFB4-0FB5-4809-A4D9-E0F0B0C69908}" type="pres">
      <dgm:prSet presAssocID="{8BA5013A-4F51-4632-9DCB-188FDC8D0BD6}" presName="hierRoot1" presStyleCnt="0">
        <dgm:presLayoutVars>
          <dgm:hierBranch val="init"/>
        </dgm:presLayoutVars>
      </dgm:prSet>
      <dgm:spPr/>
    </dgm:pt>
    <dgm:pt modelId="{E53071F4-6D84-42C1-878E-A0CDD8BAC03D}" type="pres">
      <dgm:prSet presAssocID="{8BA5013A-4F51-4632-9DCB-188FDC8D0BD6}" presName="rootComposite1" presStyleCnt="0"/>
      <dgm:spPr/>
    </dgm:pt>
    <dgm:pt modelId="{45BE6F20-3D51-41F2-A8FD-3572176280DD}" type="pres">
      <dgm:prSet presAssocID="{8BA5013A-4F51-4632-9DCB-188FDC8D0BD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99CC1DE-7790-4764-B306-EDB202C9261A}" type="pres">
      <dgm:prSet presAssocID="{8BA5013A-4F51-4632-9DCB-188FDC8D0BD6}" presName="rootConnector1" presStyleLbl="asst0" presStyleIdx="0" presStyleCnt="0"/>
      <dgm:spPr/>
      <dgm:t>
        <a:bodyPr/>
        <a:lstStyle/>
        <a:p>
          <a:endParaRPr lang="ru-RU"/>
        </a:p>
      </dgm:t>
    </dgm:pt>
    <dgm:pt modelId="{FF0ED80B-6BE5-4D8F-BC4C-B74A6D49CF2F}" type="pres">
      <dgm:prSet presAssocID="{8BA5013A-4F51-4632-9DCB-188FDC8D0BD6}" presName="hierChild2" presStyleCnt="0"/>
      <dgm:spPr/>
    </dgm:pt>
    <dgm:pt modelId="{743A6FA5-107A-4518-9322-4AA482E9551E}" type="pres">
      <dgm:prSet presAssocID="{BB09BDFC-BA66-4AB5-9153-FD72577F226C}" presName="Name37" presStyleLbl="parChTrans1D2" presStyleIdx="0" presStyleCnt="3"/>
      <dgm:spPr/>
      <dgm:t>
        <a:bodyPr/>
        <a:lstStyle/>
        <a:p>
          <a:endParaRPr lang="ru-RU"/>
        </a:p>
      </dgm:t>
    </dgm:pt>
    <dgm:pt modelId="{C2BF4F5B-0E8E-4E57-8176-2CFA6A329848}" type="pres">
      <dgm:prSet presAssocID="{51E80100-8F88-413B-ADC8-5BA9EDE72CB7}" presName="hierRoot2" presStyleCnt="0">
        <dgm:presLayoutVars>
          <dgm:hierBranch val="init"/>
        </dgm:presLayoutVars>
      </dgm:prSet>
      <dgm:spPr/>
    </dgm:pt>
    <dgm:pt modelId="{DCA9883B-DB3D-479E-943D-46E5E80565B4}" type="pres">
      <dgm:prSet presAssocID="{51E80100-8F88-413B-ADC8-5BA9EDE72CB7}" presName="rootComposite" presStyleCnt="0"/>
      <dgm:spPr/>
    </dgm:pt>
    <dgm:pt modelId="{84E3882E-3B7A-460D-8B8D-FB4C2952D8C0}" type="pres">
      <dgm:prSet presAssocID="{51E80100-8F88-413B-ADC8-5BA9EDE72CB7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759B71B-FEDB-42FE-B30C-AACAB7C873DB}" type="pres">
      <dgm:prSet presAssocID="{51E80100-8F88-413B-ADC8-5BA9EDE72CB7}" presName="rootConnector" presStyleLbl="node2" presStyleIdx="0" presStyleCnt="3"/>
      <dgm:spPr/>
      <dgm:t>
        <a:bodyPr/>
        <a:lstStyle/>
        <a:p>
          <a:endParaRPr lang="ru-RU"/>
        </a:p>
      </dgm:t>
    </dgm:pt>
    <dgm:pt modelId="{D188DA97-CFF7-492F-91E3-57D71A2467E7}" type="pres">
      <dgm:prSet presAssocID="{51E80100-8F88-413B-ADC8-5BA9EDE72CB7}" presName="hierChild4" presStyleCnt="0"/>
      <dgm:spPr/>
    </dgm:pt>
    <dgm:pt modelId="{F70DACB4-CC4E-4420-9C0D-318E3222F8FA}" type="pres">
      <dgm:prSet presAssocID="{51E80100-8F88-413B-ADC8-5BA9EDE72CB7}" presName="hierChild5" presStyleCnt="0"/>
      <dgm:spPr/>
    </dgm:pt>
    <dgm:pt modelId="{A7ABF9B3-CA05-4F8A-A451-087859C8C379}" type="pres">
      <dgm:prSet presAssocID="{898257DF-C092-4B36-A333-11E1DACAF21D}" presName="Name37" presStyleLbl="parChTrans1D2" presStyleIdx="1" presStyleCnt="3"/>
      <dgm:spPr/>
      <dgm:t>
        <a:bodyPr/>
        <a:lstStyle/>
        <a:p>
          <a:endParaRPr lang="ru-RU"/>
        </a:p>
      </dgm:t>
    </dgm:pt>
    <dgm:pt modelId="{80C78595-A930-4F1B-BE00-7102EA65D160}" type="pres">
      <dgm:prSet presAssocID="{98761818-A0BC-443F-8EF8-6D5F131A748A}" presName="hierRoot2" presStyleCnt="0">
        <dgm:presLayoutVars>
          <dgm:hierBranch val="init"/>
        </dgm:presLayoutVars>
      </dgm:prSet>
      <dgm:spPr/>
    </dgm:pt>
    <dgm:pt modelId="{0B6C7C87-20EE-4B3E-AA7C-C6515D712242}" type="pres">
      <dgm:prSet presAssocID="{98761818-A0BC-443F-8EF8-6D5F131A748A}" presName="rootComposite" presStyleCnt="0"/>
      <dgm:spPr/>
    </dgm:pt>
    <dgm:pt modelId="{D2FE4630-CF1F-4913-BCE7-608B5D819867}" type="pres">
      <dgm:prSet presAssocID="{98761818-A0BC-443F-8EF8-6D5F131A748A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DF0B93-062C-4AA0-A596-5662A674F4C0}" type="pres">
      <dgm:prSet presAssocID="{98761818-A0BC-443F-8EF8-6D5F131A748A}" presName="rootConnector" presStyleLbl="node2" presStyleIdx="1" presStyleCnt="3"/>
      <dgm:spPr/>
      <dgm:t>
        <a:bodyPr/>
        <a:lstStyle/>
        <a:p>
          <a:endParaRPr lang="ru-RU"/>
        </a:p>
      </dgm:t>
    </dgm:pt>
    <dgm:pt modelId="{F2175F2B-7089-4E37-AD53-5FB184F75BBC}" type="pres">
      <dgm:prSet presAssocID="{98761818-A0BC-443F-8EF8-6D5F131A748A}" presName="hierChild4" presStyleCnt="0"/>
      <dgm:spPr/>
    </dgm:pt>
    <dgm:pt modelId="{F7870B0B-BB41-456B-8C18-763B52B2E269}" type="pres">
      <dgm:prSet presAssocID="{98761818-A0BC-443F-8EF8-6D5F131A748A}" presName="hierChild5" presStyleCnt="0"/>
      <dgm:spPr/>
    </dgm:pt>
    <dgm:pt modelId="{E1C82F63-B858-4250-A9B5-DD9910A79822}" type="pres">
      <dgm:prSet presAssocID="{C484CB6D-9DE8-4D61-9C09-B378E4042991}" presName="Name37" presStyleLbl="parChTrans1D2" presStyleIdx="2" presStyleCnt="3"/>
      <dgm:spPr/>
      <dgm:t>
        <a:bodyPr/>
        <a:lstStyle/>
        <a:p>
          <a:endParaRPr lang="ru-RU"/>
        </a:p>
      </dgm:t>
    </dgm:pt>
    <dgm:pt modelId="{D9514307-2A79-4B3C-9339-D5EA3C1EE830}" type="pres">
      <dgm:prSet presAssocID="{7200C2BE-FDEE-4CDF-8553-BFEC26292708}" presName="hierRoot2" presStyleCnt="0">
        <dgm:presLayoutVars>
          <dgm:hierBranch val="init"/>
        </dgm:presLayoutVars>
      </dgm:prSet>
      <dgm:spPr/>
    </dgm:pt>
    <dgm:pt modelId="{8D4D4783-F643-4C34-A44A-4C5A50B2A150}" type="pres">
      <dgm:prSet presAssocID="{7200C2BE-FDEE-4CDF-8553-BFEC26292708}" presName="rootComposite" presStyleCnt="0"/>
      <dgm:spPr/>
    </dgm:pt>
    <dgm:pt modelId="{BB50BB42-7D9B-471E-90B7-53DD27D9F636}" type="pres">
      <dgm:prSet presAssocID="{7200C2BE-FDEE-4CDF-8553-BFEC26292708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64F926-145C-48F7-AEA8-2266944CD852}" type="pres">
      <dgm:prSet presAssocID="{7200C2BE-FDEE-4CDF-8553-BFEC26292708}" presName="rootConnector" presStyleLbl="node2" presStyleIdx="2" presStyleCnt="3"/>
      <dgm:spPr/>
      <dgm:t>
        <a:bodyPr/>
        <a:lstStyle/>
        <a:p>
          <a:endParaRPr lang="ru-RU"/>
        </a:p>
      </dgm:t>
    </dgm:pt>
    <dgm:pt modelId="{B0132E94-65AD-484A-A3FA-E22730ADAE1D}" type="pres">
      <dgm:prSet presAssocID="{7200C2BE-FDEE-4CDF-8553-BFEC26292708}" presName="hierChild4" presStyleCnt="0"/>
      <dgm:spPr/>
    </dgm:pt>
    <dgm:pt modelId="{120E5CB5-A1F5-4A7A-B4D0-FF93EDB47F2C}" type="pres">
      <dgm:prSet presAssocID="{7200C2BE-FDEE-4CDF-8553-BFEC26292708}" presName="hierChild5" presStyleCnt="0"/>
      <dgm:spPr/>
    </dgm:pt>
    <dgm:pt modelId="{0A34AA89-FEEB-4555-BD10-392D6B1C98DF}" type="pres">
      <dgm:prSet presAssocID="{8BA5013A-4F51-4632-9DCB-188FDC8D0BD6}" presName="hierChild3" presStyleCnt="0"/>
      <dgm:spPr/>
    </dgm:pt>
  </dgm:ptLst>
  <dgm:cxnLst>
    <dgm:cxn modelId="{D27A647C-29FD-4940-919F-927CCEA478C4}" type="presOf" srcId="{98761818-A0BC-443F-8EF8-6D5F131A748A}" destId="{D2FE4630-CF1F-4913-BCE7-608B5D819867}" srcOrd="0" destOrd="0" presId="urn:microsoft.com/office/officeart/2005/8/layout/orgChart1"/>
    <dgm:cxn modelId="{96850231-EB19-4823-B00D-3433D2CE101C}" srcId="{8BA5013A-4F51-4632-9DCB-188FDC8D0BD6}" destId="{98761818-A0BC-443F-8EF8-6D5F131A748A}" srcOrd="1" destOrd="0" parTransId="{898257DF-C092-4B36-A333-11E1DACAF21D}" sibTransId="{124CF815-F9EC-48D2-A1E5-7E6C978A2C9E}"/>
    <dgm:cxn modelId="{A5C00128-C972-4270-BC75-FD035D59FD79}" type="presOf" srcId="{98761818-A0BC-443F-8EF8-6D5F131A748A}" destId="{3DDF0B93-062C-4AA0-A596-5662A674F4C0}" srcOrd="1" destOrd="0" presId="urn:microsoft.com/office/officeart/2005/8/layout/orgChart1"/>
    <dgm:cxn modelId="{0861A909-046D-4F30-BF10-01648B67F099}" srcId="{A4172157-FEBC-4E1C-88E3-DB5F1505699E}" destId="{8BA5013A-4F51-4632-9DCB-188FDC8D0BD6}" srcOrd="0" destOrd="0" parTransId="{8DFC2A06-B2ED-4F7B-853E-60747298CE0D}" sibTransId="{52B3836B-15B6-4A36-B3EF-12C89197F777}"/>
    <dgm:cxn modelId="{074B9052-AA92-4DF6-BB27-80063A8378C0}" type="presOf" srcId="{51E80100-8F88-413B-ADC8-5BA9EDE72CB7}" destId="{84E3882E-3B7A-460D-8B8D-FB4C2952D8C0}" srcOrd="0" destOrd="0" presId="urn:microsoft.com/office/officeart/2005/8/layout/orgChart1"/>
    <dgm:cxn modelId="{47F558BD-F8A5-44F0-88D7-732E18DB2C50}" type="presOf" srcId="{BB09BDFC-BA66-4AB5-9153-FD72577F226C}" destId="{743A6FA5-107A-4518-9322-4AA482E9551E}" srcOrd="0" destOrd="0" presId="urn:microsoft.com/office/officeart/2005/8/layout/orgChart1"/>
    <dgm:cxn modelId="{61AAF760-3837-4066-A0F8-EAD6A1EE44E5}" srcId="{8BA5013A-4F51-4632-9DCB-188FDC8D0BD6}" destId="{51E80100-8F88-413B-ADC8-5BA9EDE72CB7}" srcOrd="0" destOrd="0" parTransId="{BB09BDFC-BA66-4AB5-9153-FD72577F226C}" sibTransId="{D74D003E-9C8F-4AC3-9C81-F282F0EC06DB}"/>
    <dgm:cxn modelId="{BE4BD9BE-AE2C-4E8E-A23A-71032B3B7852}" type="presOf" srcId="{8BA5013A-4F51-4632-9DCB-188FDC8D0BD6}" destId="{45BE6F20-3D51-41F2-A8FD-3572176280DD}" srcOrd="0" destOrd="0" presId="urn:microsoft.com/office/officeart/2005/8/layout/orgChart1"/>
    <dgm:cxn modelId="{7155CA16-A186-44D4-8C28-D441A26B6FD8}" type="presOf" srcId="{A4172157-FEBC-4E1C-88E3-DB5F1505699E}" destId="{0F7A36CD-3A38-4E54-B6BB-BBD2F3A670C6}" srcOrd="0" destOrd="0" presId="urn:microsoft.com/office/officeart/2005/8/layout/orgChart1"/>
    <dgm:cxn modelId="{FB3F5874-8342-43F3-8E05-C34CBFFF9C9A}" type="presOf" srcId="{898257DF-C092-4B36-A333-11E1DACAF21D}" destId="{A7ABF9B3-CA05-4F8A-A451-087859C8C379}" srcOrd="0" destOrd="0" presId="urn:microsoft.com/office/officeart/2005/8/layout/orgChart1"/>
    <dgm:cxn modelId="{D2BFF221-B995-4D7D-8975-68BEB9AB5096}" type="presOf" srcId="{7200C2BE-FDEE-4CDF-8553-BFEC26292708}" destId="{BB50BB42-7D9B-471E-90B7-53DD27D9F636}" srcOrd="0" destOrd="0" presId="urn:microsoft.com/office/officeart/2005/8/layout/orgChart1"/>
    <dgm:cxn modelId="{4577418B-7058-4DF4-843C-9B90C028B0E8}" type="presOf" srcId="{51E80100-8F88-413B-ADC8-5BA9EDE72CB7}" destId="{C759B71B-FEDB-42FE-B30C-AACAB7C873DB}" srcOrd="1" destOrd="0" presId="urn:microsoft.com/office/officeart/2005/8/layout/orgChart1"/>
    <dgm:cxn modelId="{D30F1476-0122-4D16-9726-7481D19B597C}" type="presOf" srcId="{7200C2BE-FDEE-4CDF-8553-BFEC26292708}" destId="{2964F926-145C-48F7-AEA8-2266944CD852}" srcOrd="1" destOrd="0" presId="urn:microsoft.com/office/officeart/2005/8/layout/orgChart1"/>
    <dgm:cxn modelId="{996FAAA0-8A29-423D-98FC-E0D9D33C7DB6}" srcId="{8BA5013A-4F51-4632-9DCB-188FDC8D0BD6}" destId="{7200C2BE-FDEE-4CDF-8553-BFEC26292708}" srcOrd="2" destOrd="0" parTransId="{C484CB6D-9DE8-4D61-9C09-B378E4042991}" sibTransId="{86A2BBCB-E051-4D83-B97F-1BEAD24E4375}"/>
    <dgm:cxn modelId="{8D60A7B4-F39C-4EF1-8496-B3C4EC3CA54B}" type="presOf" srcId="{C484CB6D-9DE8-4D61-9C09-B378E4042991}" destId="{E1C82F63-B858-4250-A9B5-DD9910A79822}" srcOrd="0" destOrd="0" presId="urn:microsoft.com/office/officeart/2005/8/layout/orgChart1"/>
    <dgm:cxn modelId="{969F53F4-3798-4D0F-981C-B6D1D1AFC40F}" type="presOf" srcId="{8BA5013A-4F51-4632-9DCB-188FDC8D0BD6}" destId="{099CC1DE-7790-4764-B306-EDB202C9261A}" srcOrd="1" destOrd="0" presId="urn:microsoft.com/office/officeart/2005/8/layout/orgChart1"/>
    <dgm:cxn modelId="{250C8C7D-FD8F-44FF-AE09-B6034C93B86A}" type="presParOf" srcId="{0F7A36CD-3A38-4E54-B6BB-BBD2F3A670C6}" destId="{2FEEBFB4-0FB5-4809-A4D9-E0F0B0C69908}" srcOrd="0" destOrd="0" presId="urn:microsoft.com/office/officeart/2005/8/layout/orgChart1"/>
    <dgm:cxn modelId="{61C0FDE8-7748-4144-9D34-04665EB35FCC}" type="presParOf" srcId="{2FEEBFB4-0FB5-4809-A4D9-E0F0B0C69908}" destId="{E53071F4-6D84-42C1-878E-A0CDD8BAC03D}" srcOrd="0" destOrd="0" presId="urn:microsoft.com/office/officeart/2005/8/layout/orgChart1"/>
    <dgm:cxn modelId="{F658968C-7A1A-499B-8778-CC39BAF37405}" type="presParOf" srcId="{E53071F4-6D84-42C1-878E-A0CDD8BAC03D}" destId="{45BE6F20-3D51-41F2-A8FD-3572176280DD}" srcOrd="0" destOrd="0" presId="urn:microsoft.com/office/officeart/2005/8/layout/orgChart1"/>
    <dgm:cxn modelId="{9F01B6D1-1C24-4727-923A-9FF1E4ABE06D}" type="presParOf" srcId="{E53071F4-6D84-42C1-878E-A0CDD8BAC03D}" destId="{099CC1DE-7790-4764-B306-EDB202C9261A}" srcOrd="1" destOrd="0" presId="urn:microsoft.com/office/officeart/2005/8/layout/orgChart1"/>
    <dgm:cxn modelId="{A001CB8C-23C6-4139-A796-911D77FB7AA9}" type="presParOf" srcId="{2FEEBFB4-0FB5-4809-A4D9-E0F0B0C69908}" destId="{FF0ED80B-6BE5-4D8F-BC4C-B74A6D49CF2F}" srcOrd="1" destOrd="0" presId="urn:microsoft.com/office/officeart/2005/8/layout/orgChart1"/>
    <dgm:cxn modelId="{79E3005C-7FAA-4DB5-A382-B1E70BB72F17}" type="presParOf" srcId="{FF0ED80B-6BE5-4D8F-BC4C-B74A6D49CF2F}" destId="{743A6FA5-107A-4518-9322-4AA482E9551E}" srcOrd="0" destOrd="0" presId="urn:microsoft.com/office/officeart/2005/8/layout/orgChart1"/>
    <dgm:cxn modelId="{AF194168-A798-4317-9628-2C43B571076F}" type="presParOf" srcId="{FF0ED80B-6BE5-4D8F-BC4C-B74A6D49CF2F}" destId="{C2BF4F5B-0E8E-4E57-8176-2CFA6A329848}" srcOrd="1" destOrd="0" presId="urn:microsoft.com/office/officeart/2005/8/layout/orgChart1"/>
    <dgm:cxn modelId="{DC64F6D0-30EA-4FE6-9BD5-3942B161AFA3}" type="presParOf" srcId="{C2BF4F5B-0E8E-4E57-8176-2CFA6A329848}" destId="{DCA9883B-DB3D-479E-943D-46E5E80565B4}" srcOrd="0" destOrd="0" presId="urn:microsoft.com/office/officeart/2005/8/layout/orgChart1"/>
    <dgm:cxn modelId="{75A9D0C1-5854-47EB-9AA0-DEC1062025DB}" type="presParOf" srcId="{DCA9883B-DB3D-479E-943D-46E5E80565B4}" destId="{84E3882E-3B7A-460D-8B8D-FB4C2952D8C0}" srcOrd="0" destOrd="0" presId="urn:microsoft.com/office/officeart/2005/8/layout/orgChart1"/>
    <dgm:cxn modelId="{AF7810FA-EECB-435E-92EB-E8E622B60DC5}" type="presParOf" srcId="{DCA9883B-DB3D-479E-943D-46E5E80565B4}" destId="{C759B71B-FEDB-42FE-B30C-AACAB7C873DB}" srcOrd="1" destOrd="0" presId="urn:microsoft.com/office/officeart/2005/8/layout/orgChart1"/>
    <dgm:cxn modelId="{4051CDC3-C22B-455B-A302-04A30FA01B5D}" type="presParOf" srcId="{C2BF4F5B-0E8E-4E57-8176-2CFA6A329848}" destId="{D188DA97-CFF7-492F-91E3-57D71A2467E7}" srcOrd="1" destOrd="0" presId="urn:microsoft.com/office/officeart/2005/8/layout/orgChart1"/>
    <dgm:cxn modelId="{97705877-0196-4591-8F72-92FE680AD95E}" type="presParOf" srcId="{C2BF4F5B-0E8E-4E57-8176-2CFA6A329848}" destId="{F70DACB4-CC4E-4420-9C0D-318E3222F8FA}" srcOrd="2" destOrd="0" presId="urn:microsoft.com/office/officeart/2005/8/layout/orgChart1"/>
    <dgm:cxn modelId="{0F2FFE0E-2921-4659-8CBA-7F9E24D2B624}" type="presParOf" srcId="{FF0ED80B-6BE5-4D8F-BC4C-B74A6D49CF2F}" destId="{A7ABF9B3-CA05-4F8A-A451-087859C8C379}" srcOrd="2" destOrd="0" presId="urn:microsoft.com/office/officeart/2005/8/layout/orgChart1"/>
    <dgm:cxn modelId="{4801925C-96FD-48FA-85E2-63E73D9E84C8}" type="presParOf" srcId="{FF0ED80B-6BE5-4D8F-BC4C-B74A6D49CF2F}" destId="{80C78595-A930-4F1B-BE00-7102EA65D160}" srcOrd="3" destOrd="0" presId="urn:microsoft.com/office/officeart/2005/8/layout/orgChart1"/>
    <dgm:cxn modelId="{AC3DBAE5-86A2-495E-BED1-6FE200A98DB1}" type="presParOf" srcId="{80C78595-A930-4F1B-BE00-7102EA65D160}" destId="{0B6C7C87-20EE-4B3E-AA7C-C6515D712242}" srcOrd="0" destOrd="0" presId="urn:microsoft.com/office/officeart/2005/8/layout/orgChart1"/>
    <dgm:cxn modelId="{7FA84632-618C-406B-8CDF-E9FCC5BFD058}" type="presParOf" srcId="{0B6C7C87-20EE-4B3E-AA7C-C6515D712242}" destId="{D2FE4630-CF1F-4913-BCE7-608B5D819867}" srcOrd="0" destOrd="0" presId="urn:microsoft.com/office/officeart/2005/8/layout/orgChart1"/>
    <dgm:cxn modelId="{3B323038-D857-468A-911C-3A30CC880BA3}" type="presParOf" srcId="{0B6C7C87-20EE-4B3E-AA7C-C6515D712242}" destId="{3DDF0B93-062C-4AA0-A596-5662A674F4C0}" srcOrd="1" destOrd="0" presId="urn:microsoft.com/office/officeart/2005/8/layout/orgChart1"/>
    <dgm:cxn modelId="{7A4C36F6-BE71-4EC9-96C7-937B34C902FE}" type="presParOf" srcId="{80C78595-A930-4F1B-BE00-7102EA65D160}" destId="{F2175F2B-7089-4E37-AD53-5FB184F75BBC}" srcOrd="1" destOrd="0" presId="urn:microsoft.com/office/officeart/2005/8/layout/orgChart1"/>
    <dgm:cxn modelId="{6A2A0E48-31FB-47C0-9D99-2CA43210D8A5}" type="presParOf" srcId="{80C78595-A930-4F1B-BE00-7102EA65D160}" destId="{F7870B0B-BB41-456B-8C18-763B52B2E269}" srcOrd="2" destOrd="0" presId="urn:microsoft.com/office/officeart/2005/8/layout/orgChart1"/>
    <dgm:cxn modelId="{0D60CF43-C5B2-41D3-BC18-E9C069477135}" type="presParOf" srcId="{FF0ED80B-6BE5-4D8F-BC4C-B74A6D49CF2F}" destId="{E1C82F63-B858-4250-A9B5-DD9910A79822}" srcOrd="4" destOrd="0" presId="urn:microsoft.com/office/officeart/2005/8/layout/orgChart1"/>
    <dgm:cxn modelId="{68E04CB1-3E84-4F97-98A2-70E0D0BD19C5}" type="presParOf" srcId="{FF0ED80B-6BE5-4D8F-BC4C-B74A6D49CF2F}" destId="{D9514307-2A79-4B3C-9339-D5EA3C1EE830}" srcOrd="5" destOrd="0" presId="urn:microsoft.com/office/officeart/2005/8/layout/orgChart1"/>
    <dgm:cxn modelId="{F7FD4621-32D8-4D0C-8ED2-81BA6FCC481A}" type="presParOf" srcId="{D9514307-2A79-4B3C-9339-D5EA3C1EE830}" destId="{8D4D4783-F643-4C34-A44A-4C5A50B2A150}" srcOrd="0" destOrd="0" presId="urn:microsoft.com/office/officeart/2005/8/layout/orgChart1"/>
    <dgm:cxn modelId="{A1AA5014-CA1F-499C-A8F9-626235D93060}" type="presParOf" srcId="{8D4D4783-F643-4C34-A44A-4C5A50B2A150}" destId="{BB50BB42-7D9B-471E-90B7-53DD27D9F636}" srcOrd="0" destOrd="0" presId="urn:microsoft.com/office/officeart/2005/8/layout/orgChart1"/>
    <dgm:cxn modelId="{1F7205CF-002B-46AA-B802-923EFF66F38D}" type="presParOf" srcId="{8D4D4783-F643-4C34-A44A-4C5A50B2A150}" destId="{2964F926-145C-48F7-AEA8-2266944CD852}" srcOrd="1" destOrd="0" presId="urn:microsoft.com/office/officeart/2005/8/layout/orgChart1"/>
    <dgm:cxn modelId="{0E58249D-EA4B-40ED-9E7D-FECC21E451DA}" type="presParOf" srcId="{D9514307-2A79-4B3C-9339-D5EA3C1EE830}" destId="{B0132E94-65AD-484A-A3FA-E22730ADAE1D}" srcOrd="1" destOrd="0" presId="urn:microsoft.com/office/officeart/2005/8/layout/orgChart1"/>
    <dgm:cxn modelId="{68E96C30-E200-4B2D-9A0D-9FAB1CB117D2}" type="presParOf" srcId="{D9514307-2A79-4B3C-9339-D5EA3C1EE830}" destId="{120E5CB5-A1F5-4A7A-B4D0-FF93EDB47F2C}" srcOrd="2" destOrd="0" presId="urn:microsoft.com/office/officeart/2005/8/layout/orgChart1"/>
    <dgm:cxn modelId="{820F65E5-C69A-4085-AF02-5A6BE57BB99F}" type="presParOf" srcId="{2FEEBFB4-0FB5-4809-A4D9-E0F0B0C69908}" destId="{0A34AA89-FEEB-4555-BD10-392D6B1C98D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91F7EF-5311-4162-BBCA-C47798B1CFFE}" type="doc">
      <dgm:prSet loTypeId="urn:microsoft.com/office/officeart/2005/8/layout/process4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E25EC8-C9D5-44C4-AF44-9D740E13CA3E}">
      <dgm:prSet phldrT="[Текст]"/>
      <dgm:spPr/>
      <dgm:t>
        <a:bodyPr/>
        <a:lstStyle/>
        <a:p>
          <a:r>
            <a:rPr lang="en-US" b="1" i="0" dirty="0" smtClean="0"/>
            <a:t>I </a:t>
          </a:r>
          <a:r>
            <a:rPr lang="ru-RU" b="1" i="0" dirty="0" smtClean="0"/>
            <a:t>этап</a:t>
          </a:r>
          <a:endParaRPr lang="ru-RU" b="1" i="0" dirty="0"/>
        </a:p>
      </dgm:t>
    </dgm:pt>
    <dgm:pt modelId="{26251C9C-569B-4BD6-8C11-351EC14C8018}" type="parTrans" cxnId="{F0A606A1-C72E-4411-A729-915196AD5AD8}">
      <dgm:prSet/>
      <dgm:spPr/>
      <dgm:t>
        <a:bodyPr/>
        <a:lstStyle/>
        <a:p>
          <a:endParaRPr lang="ru-RU"/>
        </a:p>
      </dgm:t>
    </dgm:pt>
    <dgm:pt modelId="{C0615DC1-3175-4E7D-A03B-DD4C22BDE7AF}" type="sibTrans" cxnId="{F0A606A1-C72E-4411-A729-915196AD5AD8}">
      <dgm:prSet/>
      <dgm:spPr/>
      <dgm:t>
        <a:bodyPr/>
        <a:lstStyle/>
        <a:p>
          <a:endParaRPr lang="ru-RU"/>
        </a:p>
      </dgm:t>
    </dgm:pt>
    <dgm:pt modelId="{A09E6812-4F6E-4435-B59B-A28ACC0D0903}">
      <dgm:prSet phldrT="[Текст]" custT="1"/>
      <dgm:spPr/>
      <dgm:t>
        <a:bodyPr/>
        <a:lstStyle/>
        <a:p>
          <a:pPr algn="l"/>
          <a:r>
            <a:rPr lang="ru-RU" sz="1600" dirty="0" smtClean="0">
              <a:solidFill>
                <a:srgbClr val="000099"/>
              </a:solidFill>
            </a:rPr>
            <a:t>1. Первичное прослушивание текста с целью общего ознакомления.</a:t>
          </a:r>
        </a:p>
        <a:p>
          <a:pPr algn="l"/>
          <a:r>
            <a:rPr lang="ru-RU" sz="1600" dirty="0" smtClean="0">
              <a:solidFill>
                <a:srgbClr val="000099"/>
              </a:solidFill>
            </a:rPr>
            <a:t>2. Осмысление услышанного. Черновые записи отдельных слов (ключевых).</a:t>
          </a:r>
          <a:endParaRPr lang="ru-RU" sz="1600" dirty="0">
            <a:solidFill>
              <a:srgbClr val="000099"/>
            </a:solidFill>
          </a:endParaRPr>
        </a:p>
      </dgm:t>
    </dgm:pt>
    <dgm:pt modelId="{D6272469-CD12-4001-B38F-12D4E91703DD}" type="parTrans" cxnId="{9A48BD9D-18DA-414D-B605-6E921565FAB1}">
      <dgm:prSet/>
      <dgm:spPr/>
      <dgm:t>
        <a:bodyPr/>
        <a:lstStyle/>
        <a:p>
          <a:endParaRPr lang="ru-RU"/>
        </a:p>
      </dgm:t>
    </dgm:pt>
    <dgm:pt modelId="{9A2731E3-B48C-42FB-BAB4-633066D02A55}" type="sibTrans" cxnId="{9A48BD9D-18DA-414D-B605-6E921565FAB1}">
      <dgm:prSet/>
      <dgm:spPr/>
      <dgm:t>
        <a:bodyPr/>
        <a:lstStyle/>
        <a:p>
          <a:endParaRPr lang="ru-RU"/>
        </a:p>
      </dgm:t>
    </dgm:pt>
    <dgm:pt modelId="{5042BD16-BD32-4EEC-A5BF-43D0B5A1FA4D}">
      <dgm:prSet phldrT="[Текст]"/>
      <dgm:spPr/>
      <dgm:t>
        <a:bodyPr/>
        <a:lstStyle/>
        <a:p>
          <a:r>
            <a:rPr lang="en-US" b="1" dirty="0" smtClean="0"/>
            <a:t>III </a:t>
          </a:r>
          <a:r>
            <a:rPr lang="ru-RU" b="1" dirty="0" smtClean="0"/>
            <a:t>этап</a:t>
          </a:r>
          <a:endParaRPr lang="ru-RU" b="1" dirty="0"/>
        </a:p>
      </dgm:t>
    </dgm:pt>
    <dgm:pt modelId="{0984196B-EB9C-4A00-B42D-3D7EF12C62FC}" type="parTrans" cxnId="{DFA4B786-C6C9-47A1-A4A3-D89923BD78D2}">
      <dgm:prSet/>
      <dgm:spPr/>
      <dgm:t>
        <a:bodyPr/>
        <a:lstStyle/>
        <a:p>
          <a:endParaRPr lang="ru-RU"/>
        </a:p>
      </dgm:t>
    </dgm:pt>
    <dgm:pt modelId="{F40792E2-6DE4-4B8C-A80A-672174315369}" type="sibTrans" cxnId="{DFA4B786-C6C9-47A1-A4A3-D89923BD78D2}">
      <dgm:prSet/>
      <dgm:spPr/>
      <dgm:t>
        <a:bodyPr/>
        <a:lstStyle/>
        <a:p>
          <a:endParaRPr lang="ru-RU"/>
        </a:p>
      </dgm:t>
    </dgm:pt>
    <dgm:pt modelId="{ED05D054-76F3-47F6-A895-9DED68EB6C09}">
      <dgm:prSet custT="1"/>
      <dgm:spPr/>
      <dgm:t>
        <a:bodyPr/>
        <a:lstStyle/>
        <a:p>
          <a:r>
            <a:rPr lang="en-US" sz="2500" b="1" dirty="0" smtClean="0"/>
            <a:t>II </a:t>
          </a:r>
          <a:r>
            <a:rPr lang="ru-RU" sz="2500" b="1" dirty="0" smtClean="0"/>
            <a:t>этап</a:t>
          </a:r>
          <a:endParaRPr lang="ru-RU" sz="2500" b="1" dirty="0"/>
        </a:p>
      </dgm:t>
    </dgm:pt>
    <dgm:pt modelId="{0530DBA2-0D73-444B-849E-BEAA92795A0A}" type="parTrans" cxnId="{7B00C6AE-1239-4DA1-99A7-2F66F27094A7}">
      <dgm:prSet/>
      <dgm:spPr/>
      <dgm:t>
        <a:bodyPr/>
        <a:lstStyle/>
        <a:p>
          <a:endParaRPr lang="ru-RU"/>
        </a:p>
      </dgm:t>
    </dgm:pt>
    <dgm:pt modelId="{08C55457-06FE-4BF7-81F1-AEA4CDBF512E}" type="sibTrans" cxnId="{7B00C6AE-1239-4DA1-99A7-2F66F27094A7}">
      <dgm:prSet/>
      <dgm:spPr/>
      <dgm:t>
        <a:bodyPr/>
        <a:lstStyle/>
        <a:p>
          <a:endParaRPr lang="ru-RU"/>
        </a:p>
      </dgm:t>
    </dgm:pt>
    <dgm:pt modelId="{1D447692-777D-4CE8-99C2-F74536CB02D9}">
      <dgm:prSet custT="1"/>
      <dgm:spPr/>
      <dgm:t>
        <a:bodyPr/>
        <a:lstStyle/>
        <a:p>
          <a:pPr algn="l"/>
          <a:r>
            <a:rPr lang="ru-RU" sz="1600" dirty="0" smtClean="0">
              <a:solidFill>
                <a:srgbClr val="000099"/>
              </a:solidFill>
            </a:rPr>
            <a:t>1. Вторичное прослушивание текста с целью уточнения понимания и запоминания содержания.</a:t>
          </a:r>
        </a:p>
        <a:p>
          <a:pPr algn="l"/>
          <a:r>
            <a:rPr lang="ru-RU" sz="1600" dirty="0" smtClean="0">
              <a:solidFill>
                <a:srgbClr val="000099"/>
              </a:solidFill>
            </a:rPr>
            <a:t>2. Корректировка черновых записей.</a:t>
          </a:r>
          <a:endParaRPr lang="ru-RU" sz="1600" dirty="0">
            <a:solidFill>
              <a:srgbClr val="000099"/>
            </a:solidFill>
          </a:endParaRPr>
        </a:p>
      </dgm:t>
    </dgm:pt>
    <dgm:pt modelId="{34FB0181-01EE-4E30-94AE-54038D7C1109}" type="parTrans" cxnId="{F33B3473-CFB8-4FA8-9DD4-0F7C925A39A5}">
      <dgm:prSet/>
      <dgm:spPr/>
      <dgm:t>
        <a:bodyPr/>
        <a:lstStyle/>
        <a:p>
          <a:endParaRPr lang="ru-RU"/>
        </a:p>
      </dgm:t>
    </dgm:pt>
    <dgm:pt modelId="{77970D69-29D9-46BA-9E4D-5B0640F25C6B}" type="sibTrans" cxnId="{F33B3473-CFB8-4FA8-9DD4-0F7C925A39A5}">
      <dgm:prSet/>
      <dgm:spPr/>
      <dgm:t>
        <a:bodyPr/>
        <a:lstStyle/>
        <a:p>
          <a:endParaRPr lang="ru-RU"/>
        </a:p>
      </dgm:t>
    </dgm:pt>
    <dgm:pt modelId="{2A56E96D-8FE3-4C1C-84BF-0F37C170339E}">
      <dgm:prSet custT="1"/>
      <dgm:spPr/>
      <dgm:t>
        <a:bodyPr/>
        <a:lstStyle/>
        <a:p>
          <a:pPr algn="l"/>
          <a:r>
            <a:rPr lang="ru-RU" sz="1600" dirty="0" smtClean="0">
              <a:solidFill>
                <a:srgbClr val="000099"/>
              </a:solidFill>
            </a:rPr>
            <a:t>1. Вычленение </a:t>
          </a:r>
          <a:r>
            <a:rPr lang="ru-RU" sz="1600" dirty="0" err="1" smtClean="0">
              <a:solidFill>
                <a:srgbClr val="000099"/>
              </a:solidFill>
            </a:rPr>
            <a:t>микротем</a:t>
          </a:r>
          <a:r>
            <a:rPr lang="ru-RU" sz="1600" dirty="0" smtClean="0">
              <a:solidFill>
                <a:srgbClr val="000099"/>
              </a:solidFill>
            </a:rPr>
            <a:t>. Составление плана.</a:t>
          </a:r>
        </a:p>
        <a:p>
          <a:pPr algn="l"/>
          <a:r>
            <a:rPr lang="ru-RU" sz="1600" dirty="0" smtClean="0">
              <a:solidFill>
                <a:srgbClr val="000099"/>
              </a:solidFill>
            </a:rPr>
            <a:t>2. Отделение главной информации от второстепенной.</a:t>
          </a:r>
        </a:p>
        <a:p>
          <a:pPr algn="l"/>
          <a:r>
            <a:rPr lang="ru-RU" sz="1600" dirty="0" smtClean="0">
              <a:solidFill>
                <a:srgbClr val="000099"/>
              </a:solidFill>
            </a:rPr>
            <a:t>3.  Выбор сжатия текста.</a:t>
          </a:r>
          <a:endParaRPr lang="ru-RU" sz="1600" dirty="0">
            <a:solidFill>
              <a:srgbClr val="000099"/>
            </a:solidFill>
          </a:endParaRPr>
        </a:p>
      </dgm:t>
    </dgm:pt>
    <dgm:pt modelId="{24656FC1-EC6D-4B97-8028-275D9A5E0C4C}" type="parTrans" cxnId="{4D9D88C4-2A31-4753-BBC7-C684AA84E924}">
      <dgm:prSet/>
      <dgm:spPr/>
      <dgm:t>
        <a:bodyPr/>
        <a:lstStyle/>
        <a:p>
          <a:endParaRPr lang="ru-RU"/>
        </a:p>
      </dgm:t>
    </dgm:pt>
    <dgm:pt modelId="{68A5CADE-B89A-4BCF-A9B6-D6087A6B2335}" type="sibTrans" cxnId="{4D9D88C4-2A31-4753-BBC7-C684AA84E924}">
      <dgm:prSet/>
      <dgm:spPr/>
      <dgm:t>
        <a:bodyPr/>
        <a:lstStyle/>
        <a:p>
          <a:endParaRPr lang="ru-RU"/>
        </a:p>
      </dgm:t>
    </dgm:pt>
    <dgm:pt modelId="{87E198EF-BA78-4B47-BA12-F904F97B8119}" type="pres">
      <dgm:prSet presAssocID="{CD91F7EF-5311-4162-BBCA-C47798B1CFF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C14270-17C9-4D22-83B3-97420362EB51}" type="pres">
      <dgm:prSet presAssocID="{5042BD16-BD32-4EEC-A5BF-43D0B5A1FA4D}" presName="boxAndChildren" presStyleCnt="0"/>
      <dgm:spPr/>
    </dgm:pt>
    <dgm:pt modelId="{FD93C8B6-E865-447E-B844-98FCE2E2994C}" type="pres">
      <dgm:prSet presAssocID="{5042BD16-BD32-4EEC-A5BF-43D0B5A1FA4D}" presName="parentTextBox" presStyleLbl="node1" presStyleIdx="0" presStyleCnt="3"/>
      <dgm:spPr/>
      <dgm:t>
        <a:bodyPr/>
        <a:lstStyle/>
        <a:p>
          <a:endParaRPr lang="ru-RU"/>
        </a:p>
      </dgm:t>
    </dgm:pt>
    <dgm:pt modelId="{57AB2A3F-AC1E-460A-9DA9-6972B868B950}" type="pres">
      <dgm:prSet presAssocID="{5042BD16-BD32-4EEC-A5BF-43D0B5A1FA4D}" presName="entireBox" presStyleLbl="node1" presStyleIdx="0" presStyleCnt="3"/>
      <dgm:spPr/>
      <dgm:t>
        <a:bodyPr/>
        <a:lstStyle/>
        <a:p>
          <a:endParaRPr lang="ru-RU"/>
        </a:p>
      </dgm:t>
    </dgm:pt>
    <dgm:pt modelId="{1941B43B-CCC7-40CD-B9DF-EE0BCFE66C24}" type="pres">
      <dgm:prSet presAssocID="{5042BD16-BD32-4EEC-A5BF-43D0B5A1FA4D}" presName="descendantBox" presStyleCnt="0"/>
      <dgm:spPr/>
    </dgm:pt>
    <dgm:pt modelId="{C3508D3A-6319-406D-88EE-350073AB5323}" type="pres">
      <dgm:prSet presAssocID="{2A56E96D-8FE3-4C1C-84BF-0F37C170339E}" presName="childTextBox" presStyleLbl="fgAccFollowNode1" presStyleIdx="0" presStyleCnt="3" custScaleY="143906" custLinFactNeighborX="868" custLinFactNeighborY="129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3C97E7-DC76-4B60-A582-D2147E1FB0DA}" type="pres">
      <dgm:prSet presAssocID="{08C55457-06FE-4BF7-81F1-AEA4CDBF512E}" presName="sp" presStyleCnt="0"/>
      <dgm:spPr/>
    </dgm:pt>
    <dgm:pt modelId="{0A23E206-5DB4-4ADE-862B-15562E7917D9}" type="pres">
      <dgm:prSet presAssocID="{ED05D054-76F3-47F6-A895-9DED68EB6C09}" presName="arrowAndChildren" presStyleCnt="0"/>
      <dgm:spPr/>
    </dgm:pt>
    <dgm:pt modelId="{9857C7B6-01C4-48EA-BA17-532135F1ABFD}" type="pres">
      <dgm:prSet presAssocID="{ED05D054-76F3-47F6-A895-9DED68EB6C09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58AC93A3-A5B5-4C72-82E4-7BD8F9D1B790}" type="pres">
      <dgm:prSet presAssocID="{ED05D054-76F3-47F6-A895-9DED68EB6C09}" presName="arrow" presStyleLbl="node1" presStyleIdx="1" presStyleCnt="3"/>
      <dgm:spPr/>
      <dgm:t>
        <a:bodyPr/>
        <a:lstStyle/>
        <a:p>
          <a:endParaRPr lang="ru-RU"/>
        </a:p>
      </dgm:t>
    </dgm:pt>
    <dgm:pt modelId="{C8EF0C6F-BA66-4FA2-81B0-1CD6DFC5182B}" type="pres">
      <dgm:prSet presAssocID="{ED05D054-76F3-47F6-A895-9DED68EB6C09}" presName="descendantArrow" presStyleCnt="0"/>
      <dgm:spPr/>
    </dgm:pt>
    <dgm:pt modelId="{D13E118F-C700-4294-80B3-50C94D5ED4FF}" type="pres">
      <dgm:prSet presAssocID="{1D447692-777D-4CE8-99C2-F74536CB02D9}" presName="childTextArrow" presStyleLbl="fgAccFollowNode1" presStyleIdx="1" presStyleCnt="3" custScaleY="1339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6C1426-380F-4BD2-99CE-AA26CCAC66A8}" type="pres">
      <dgm:prSet presAssocID="{C0615DC1-3175-4E7D-A03B-DD4C22BDE7AF}" presName="sp" presStyleCnt="0"/>
      <dgm:spPr/>
    </dgm:pt>
    <dgm:pt modelId="{B2FF0CC1-CDD9-4ED9-A817-3513D6BE8062}" type="pres">
      <dgm:prSet presAssocID="{3DE25EC8-C9D5-44C4-AF44-9D740E13CA3E}" presName="arrowAndChildren" presStyleCnt="0"/>
      <dgm:spPr/>
    </dgm:pt>
    <dgm:pt modelId="{CE9C8AA0-3FC6-4B5D-B3F8-1CA7BD87CC5D}" type="pres">
      <dgm:prSet presAssocID="{3DE25EC8-C9D5-44C4-AF44-9D740E13CA3E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A1C0F6F8-62AF-4B23-AB94-1A92FDE1F6CE}" type="pres">
      <dgm:prSet presAssocID="{3DE25EC8-C9D5-44C4-AF44-9D740E13CA3E}" presName="arrow" presStyleLbl="node1" presStyleIdx="2" presStyleCnt="3"/>
      <dgm:spPr/>
      <dgm:t>
        <a:bodyPr/>
        <a:lstStyle/>
        <a:p>
          <a:endParaRPr lang="ru-RU"/>
        </a:p>
      </dgm:t>
    </dgm:pt>
    <dgm:pt modelId="{A59AA903-72C6-46D2-9619-0AD1A5774EAA}" type="pres">
      <dgm:prSet presAssocID="{3DE25EC8-C9D5-44C4-AF44-9D740E13CA3E}" presName="descendantArrow" presStyleCnt="0"/>
      <dgm:spPr/>
    </dgm:pt>
    <dgm:pt modelId="{CF5B291D-D6FE-48D1-9972-24210D835B39}" type="pres">
      <dgm:prSet presAssocID="{A09E6812-4F6E-4435-B59B-A28ACC0D0903}" presName="childTextArrow" presStyleLbl="fgAccFollowNode1" presStyleIdx="2" presStyleCnt="3" custScaleY="98949" custLinFactNeighborX="-8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8FED68-2B07-489B-8EE4-35C885898F68}" type="presOf" srcId="{3DE25EC8-C9D5-44C4-AF44-9D740E13CA3E}" destId="{A1C0F6F8-62AF-4B23-AB94-1A92FDE1F6CE}" srcOrd="1" destOrd="0" presId="urn:microsoft.com/office/officeart/2005/8/layout/process4"/>
    <dgm:cxn modelId="{83EAC8E2-C8EE-474E-9626-7E2737EEA792}" type="presOf" srcId="{1D447692-777D-4CE8-99C2-F74536CB02D9}" destId="{D13E118F-C700-4294-80B3-50C94D5ED4FF}" srcOrd="0" destOrd="0" presId="urn:microsoft.com/office/officeart/2005/8/layout/process4"/>
    <dgm:cxn modelId="{75DE1485-5CB5-4ECA-876D-42DE99637ABA}" type="presOf" srcId="{ED05D054-76F3-47F6-A895-9DED68EB6C09}" destId="{9857C7B6-01C4-48EA-BA17-532135F1ABFD}" srcOrd="0" destOrd="0" presId="urn:microsoft.com/office/officeart/2005/8/layout/process4"/>
    <dgm:cxn modelId="{F33B3473-CFB8-4FA8-9DD4-0F7C925A39A5}" srcId="{ED05D054-76F3-47F6-A895-9DED68EB6C09}" destId="{1D447692-777D-4CE8-99C2-F74536CB02D9}" srcOrd="0" destOrd="0" parTransId="{34FB0181-01EE-4E30-94AE-54038D7C1109}" sibTransId="{77970D69-29D9-46BA-9E4D-5B0640F25C6B}"/>
    <dgm:cxn modelId="{7C304F61-CF73-44B2-A797-59587AA91D7B}" type="presOf" srcId="{3DE25EC8-C9D5-44C4-AF44-9D740E13CA3E}" destId="{CE9C8AA0-3FC6-4B5D-B3F8-1CA7BD87CC5D}" srcOrd="0" destOrd="0" presId="urn:microsoft.com/office/officeart/2005/8/layout/process4"/>
    <dgm:cxn modelId="{0DED189F-6437-453C-A9DF-EB4AF90FEB35}" type="presOf" srcId="{A09E6812-4F6E-4435-B59B-A28ACC0D0903}" destId="{CF5B291D-D6FE-48D1-9972-24210D835B39}" srcOrd="0" destOrd="0" presId="urn:microsoft.com/office/officeart/2005/8/layout/process4"/>
    <dgm:cxn modelId="{BF9A1770-06DB-4078-A5E0-2B87E67B946F}" type="presOf" srcId="{5042BD16-BD32-4EEC-A5BF-43D0B5A1FA4D}" destId="{57AB2A3F-AC1E-460A-9DA9-6972B868B950}" srcOrd="1" destOrd="0" presId="urn:microsoft.com/office/officeart/2005/8/layout/process4"/>
    <dgm:cxn modelId="{4D9D88C4-2A31-4753-BBC7-C684AA84E924}" srcId="{5042BD16-BD32-4EEC-A5BF-43D0B5A1FA4D}" destId="{2A56E96D-8FE3-4C1C-84BF-0F37C170339E}" srcOrd="0" destOrd="0" parTransId="{24656FC1-EC6D-4B97-8028-275D9A5E0C4C}" sibTransId="{68A5CADE-B89A-4BCF-A9B6-D6087A6B2335}"/>
    <dgm:cxn modelId="{2FEA361C-43F8-477B-9390-8E70CD80C9E8}" type="presOf" srcId="{ED05D054-76F3-47F6-A895-9DED68EB6C09}" destId="{58AC93A3-A5B5-4C72-82E4-7BD8F9D1B790}" srcOrd="1" destOrd="0" presId="urn:microsoft.com/office/officeart/2005/8/layout/process4"/>
    <dgm:cxn modelId="{AB82E52D-D25F-46FC-B441-A4C0DAA1C7F3}" type="presOf" srcId="{5042BD16-BD32-4EEC-A5BF-43D0B5A1FA4D}" destId="{FD93C8B6-E865-447E-B844-98FCE2E2994C}" srcOrd="0" destOrd="0" presId="urn:microsoft.com/office/officeart/2005/8/layout/process4"/>
    <dgm:cxn modelId="{F0A606A1-C72E-4411-A729-915196AD5AD8}" srcId="{CD91F7EF-5311-4162-BBCA-C47798B1CFFE}" destId="{3DE25EC8-C9D5-44C4-AF44-9D740E13CA3E}" srcOrd="0" destOrd="0" parTransId="{26251C9C-569B-4BD6-8C11-351EC14C8018}" sibTransId="{C0615DC1-3175-4E7D-A03B-DD4C22BDE7AF}"/>
    <dgm:cxn modelId="{9A48BD9D-18DA-414D-B605-6E921565FAB1}" srcId="{3DE25EC8-C9D5-44C4-AF44-9D740E13CA3E}" destId="{A09E6812-4F6E-4435-B59B-A28ACC0D0903}" srcOrd="0" destOrd="0" parTransId="{D6272469-CD12-4001-B38F-12D4E91703DD}" sibTransId="{9A2731E3-B48C-42FB-BAB4-633066D02A55}"/>
    <dgm:cxn modelId="{04C7AE07-9AD2-442C-BF20-45DB08E56CCF}" type="presOf" srcId="{2A56E96D-8FE3-4C1C-84BF-0F37C170339E}" destId="{C3508D3A-6319-406D-88EE-350073AB5323}" srcOrd="0" destOrd="0" presId="urn:microsoft.com/office/officeart/2005/8/layout/process4"/>
    <dgm:cxn modelId="{DFA4B786-C6C9-47A1-A4A3-D89923BD78D2}" srcId="{CD91F7EF-5311-4162-BBCA-C47798B1CFFE}" destId="{5042BD16-BD32-4EEC-A5BF-43D0B5A1FA4D}" srcOrd="2" destOrd="0" parTransId="{0984196B-EB9C-4A00-B42D-3D7EF12C62FC}" sibTransId="{F40792E2-6DE4-4B8C-A80A-672174315369}"/>
    <dgm:cxn modelId="{7B00C6AE-1239-4DA1-99A7-2F66F27094A7}" srcId="{CD91F7EF-5311-4162-BBCA-C47798B1CFFE}" destId="{ED05D054-76F3-47F6-A895-9DED68EB6C09}" srcOrd="1" destOrd="0" parTransId="{0530DBA2-0D73-444B-849E-BEAA92795A0A}" sibTransId="{08C55457-06FE-4BF7-81F1-AEA4CDBF512E}"/>
    <dgm:cxn modelId="{0B308E9E-C864-4D6D-AACC-1E9BF1E3682C}" type="presOf" srcId="{CD91F7EF-5311-4162-BBCA-C47798B1CFFE}" destId="{87E198EF-BA78-4B47-BA12-F904F97B8119}" srcOrd="0" destOrd="0" presId="urn:microsoft.com/office/officeart/2005/8/layout/process4"/>
    <dgm:cxn modelId="{9238B877-4B15-4C0E-9602-BEBD81D0A336}" type="presParOf" srcId="{87E198EF-BA78-4B47-BA12-F904F97B8119}" destId="{34C14270-17C9-4D22-83B3-97420362EB51}" srcOrd="0" destOrd="0" presId="urn:microsoft.com/office/officeart/2005/8/layout/process4"/>
    <dgm:cxn modelId="{79AE12D9-DA08-495B-B1C8-143B71B0E029}" type="presParOf" srcId="{34C14270-17C9-4D22-83B3-97420362EB51}" destId="{FD93C8B6-E865-447E-B844-98FCE2E2994C}" srcOrd="0" destOrd="0" presId="urn:microsoft.com/office/officeart/2005/8/layout/process4"/>
    <dgm:cxn modelId="{CE082D96-F2A0-4D3B-8DD2-A073B4F11F09}" type="presParOf" srcId="{34C14270-17C9-4D22-83B3-97420362EB51}" destId="{57AB2A3F-AC1E-460A-9DA9-6972B868B950}" srcOrd="1" destOrd="0" presId="urn:microsoft.com/office/officeart/2005/8/layout/process4"/>
    <dgm:cxn modelId="{CD15499E-2D6F-4AF4-AA22-2017415450FF}" type="presParOf" srcId="{34C14270-17C9-4D22-83B3-97420362EB51}" destId="{1941B43B-CCC7-40CD-B9DF-EE0BCFE66C24}" srcOrd="2" destOrd="0" presId="urn:microsoft.com/office/officeart/2005/8/layout/process4"/>
    <dgm:cxn modelId="{D075ACB0-2D90-48FC-93A4-516D372E48EB}" type="presParOf" srcId="{1941B43B-CCC7-40CD-B9DF-EE0BCFE66C24}" destId="{C3508D3A-6319-406D-88EE-350073AB5323}" srcOrd="0" destOrd="0" presId="urn:microsoft.com/office/officeart/2005/8/layout/process4"/>
    <dgm:cxn modelId="{413A5853-3013-416F-8101-26B9A63D185E}" type="presParOf" srcId="{87E198EF-BA78-4B47-BA12-F904F97B8119}" destId="{A73C97E7-DC76-4B60-A582-D2147E1FB0DA}" srcOrd="1" destOrd="0" presId="urn:microsoft.com/office/officeart/2005/8/layout/process4"/>
    <dgm:cxn modelId="{FDADDA3D-5819-4755-8ABF-FD1E4A67746D}" type="presParOf" srcId="{87E198EF-BA78-4B47-BA12-F904F97B8119}" destId="{0A23E206-5DB4-4ADE-862B-15562E7917D9}" srcOrd="2" destOrd="0" presId="urn:microsoft.com/office/officeart/2005/8/layout/process4"/>
    <dgm:cxn modelId="{C271F797-C560-4056-BE78-9C2402DCBDEE}" type="presParOf" srcId="{0A23E206-5DB4-4ADE-862B-15562E7917D9}" destId="{9857C7B6-01C4-48EA-BA17-532135F1ABFD}" srcOrd="0" destOrd="0" presId="urn:microsoft.com/office/officeart/2005/8/layout/process4"/>
    <dgm:cxn modelId="{23200312-C58A-4BCF-BB68-B879DAFA9708}" type="presParOf" srcId="{0A23E206-5DB4-4ADE-862B-15562E7917D9}" destId="{58AC93A3-A5B5-4C72-82E4-7BD8F9D1B790}" srcOrd="1" destOrd="0" presId="urn:microsoft.com/office/officeart/2005/8/layout/process4"/>
    <dgm:cxn modelId="{FE97CE8F-4FC3-4EE8-A42B-98C89F7F328C}" type="presParOf" srcId="{0A23E206-5DB4-4ADE-862B-15562E7917D9}" destId="{C8EF0C6F-BA66-4FA2-81B0-1CD6DFC5182B}" srcOrd="2" destOrd="0" presId="urn:microsoft.com/office/officeart/2005/8/layout/process4"/>
    <dgm:cxn modelId="{FFBF3F35-7B6C-47A9-BDA5-528BB25E6BB3}" type="presParOf" srcId="{C8EF0C6F-BA66-4FA2-81B0-1CD6DFC5182B}" destId="{D13E118F-C700-4294-80B3-50C94D5ED4FF}" srcOrd="0" destOrd="0" presId="urn:microsoft.com/office/officeart/2005/8/layout/process4"/>
    <dgm:cxn modelId="{A8BB31DF-0A19-40A5-AD47-4151DC13EF9B}" type="presParOf" srcId="{87E198EF-BA78-4B47-BA12-F904F97B8119}" destId="{B16C1426-380F-4BD2-99CE-AA26CCAC66A8}" srcOrd="3" destOrd="0" presId="urn:microsoft.com/office/officeart/2005/8/layout/process4"/>
    <dgm:cxn modelId="{79E24586-DCD0-49E3-8CF6-3ABD63D52EB3}" type="presParOf" srcId="{87E198EF-BA78-4B47-BA12-F904F97B8119}" destId="{B2FF0CC1-CDD9-4ED9-A817-3513D6BE8062}" srcOrd="4" destOrd="0" presId="urn:microsoft.com/office/officeart/2005/8/layout/process4"/>
    <dgm:cxn modelId="{D5AB770E-F49B-485E-9F06-5419FBB3E4DF}" type="presParOf" srcId="{B2FF0CC1-CDD9-4ED9-A817-3513D6BE8062}" destId="{CE9C8AA0-3FC6-4B5D-B3F8-1CA7BD87CC5D}" srcOrd="0" destOrd="0" presId="urn:microsoft.com/office/officeart/2005/8/layout/process4"/>
    <dgm:cxn modelId="{6B2250A9-2FF1-423D-A94D-2678E4B87595}" type="presParOf" srcId="{B2FF0CC1-CDD9-4ED9-A817-3513D6BE8062}" destId="{A1C0F6F8-62AF-4B23-AB94-1A92FDE1F6CE}" srcOrd="1" destOrd="0" presId="urn:microsoft.com/office/officeart/2005/8/layout/process4"/>
    <dgm:cxn modelId="{132003F1-252D-4C08-869B-D444F6AC452F}" type="presParOf" srcId="{B2FF0CC1-CDD9-4ED9-A817-3513D6BE8062}" destId="{A59AA903-72C6-46D2-9619-0AD1A5774EAA}" srcOrd="2" destOrd="0" presId="urn:microsoft.com/office/officeart/2005/8/layout/process4"/>
    <dgm:cxn modelId="{158DBC4F-FABF-46C3-8C10-3B06FED01737}" type="presParOf" srcId="{A59AA903-72C6-46D2-9619-0AD1A5774EAA}" destId="{CF5B291D-D6FE-48D1-9972-24210D835B3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91F7EF-5311-4162-BBCA-C47798B1CFFE}" type="doc">
      <dgm:prSet loTypeId="urn:microsoft.com/office/officeart/2005/8/layout/process4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E25EC8-C9D5-44C4-AF44-9D740E13CA3E}">
      <dgm:prSet phldrT="[Текст]"/>
      <dgm:spPr/>
      <dgm:t>
        <a:bodyPr/>
        <a:lstStyle/>
        <a:p>
          <a:r>
            <a:rPr lang="en-US" b="1" i="0" dirty="0" smtClean="0"/>
            <a:t>IV </a:t>
          </a:r>
          <a:r>
            <a:rPr lang="ru-RU" b="1" i="0" dirty="0" smtClean="0"/>
            <a:t>этап</a:t>
          </a:r>
          <a:endParaRPr lang="ru-RU" b="1" i="0" dirty="0"/>
        </a:p>
      </dgm:t>
    </dgm:pt>
    <dgm:pt modelId="{26251C9C-569B-4BD6-8C11-351EC14C8018}" type="parTrans" cxnId="{F0A606A1-C72E-4411-A729-915196AD5AD8}">
      <dgm:prSet/>
      <dgm:spPr/>
      <dgm:t>
        <a:bodyPr/>
        <a:lstStyle/>
        <a:p>
          <a:endParaRPr lang="ru-RU"/>
        </a:p>
      </dgm:t>
    </dgm:pt>
    <dgm:pt modelId="{C0615DC1-3175-4E7D-A03B-DD4C22BDE7AF}" type="sibTrans" cxnId="{F0A606A1-C72E-4411-A729-915196AD5AD8}">
      <dgm:prSet/>
      <dgm:spPr/>
      <dgm:t>
        <a:bodyPr/>
        <a:lstStyle/>
        <a:p>
          <a:endParaRPr lang="ru-RU"/>
        </a:p>
      </dgm:t>
    </dgm:pt>
    <dgm:pt modelId="{A09E6812-4F6E-4435-B59B-A28ACC0D0903}">
      <dgm:prSet phldrT="[Текст]" custT="1"/>
      <dgm:spPr/>
      <dgm:t>
        <a:bodyPr/>
        <a:lstStyle/>
        <a:p>
          <a:pPr algn="l"/>
          <a:r>
            <a:rPr lang="ru-RU" sz="1600" dirty="0" smtClean="0">
              <a:solidFill>
                <a:srgbClr val="000099"/>
              </a:solidFill>
            </a:rPr>
            <a:t>1. Работа над композицией изложения.</a:t>
          </a:r>
        </a:p>
        <a:p>
          <a:pPr algn="l"/>
          <a:r>
            <a:rPr lang="ru-RU" sz="1600" dirty="0" smtClean="0">
              <a:solidFill>
                <a:srgbClr val="000099"/>
              </a:solidFill>
            </a:rPr>
            <a:t>2. Воспроизведение содержания каждой </a:t>
          </a:r>
          <a:r>
            <a:rPr lang="ru-RU" sz="1600" dirty="0" err="1" smtClean="0">
              <a:solidFill>
                <a:srgbClr val="000099"/>
              </a:solidFill>
            </a:rPr>
            <a:t>микротемы</a:t>
          </a:r>
          <a:r>
            <a:rPr lang="ru-RU" sz="1600" dirty="0" smtClean="0">
              <a:solidFill>
                <a:srgbClr val="000099"/>
              </a:solidFill>
            </a:rPr>
            <a:t> исходного текста в сжатой форме.</a:t>
          </a:r>
          <a:endParaRPr lang="ru-RU" sz="1600" dirty="0">
            <a:solidFill>
              <a:srgbClr val="000099"/>
            </a:solidFill>
          </a:endParaRPr>
        </a:p>
      </dgm:t>
    </dgm:pt>
    <dgm:pt modelId="{D6272469-CD12-4001-B38F-12D4E91703DD}" type="parTrans" cxnId="{9A48BD9D-18DA-414D-B605-6E921565FAB1}">
      <dgm:prSet/>
      <dgm:spPr/>
      <dgm:t>
        <a:bodyPr/>
        <a:lstStyle/>
        <a:p>
          <a:endParaRPr lang="ru-RU"/>
        </a:p>
      </dgm:t>
    </dgm:pt>
    <dgm:pt modelId="{9A2731E3-B48C-42FB-BAB4-633066D02A55}" type="sibTrans" cxnId="{9A48BD9D-18DA-414D-B605-6E921565FAB1}">
      <dgm:prSet/>
      <dgm:spPr/>
      <dgm:t>
        <a:bodyPr/>
        <a:lstStyle/>
        <a:p>
          <a:endParaRPr lang="ru-RU"/>
        </a:p>
      </dgm:t>
    </dgm:pt>
    <dgm:pt modelId="{5042BD16-BD32-4EEC-A5BF-43D0B5A1FA4D}">
      <dgm:prSet phldrT="[Текст]"/>
      <dgm:spPr/>
      <dgm:t>
        <a:bodyPr/>
        <a:lstStyle/>
        <a:p>
          <a:r>
            <a:rPr lang="en-US" b="1" dirty="0" smtClean="0"/>
            <a:t>VI </a:t>
          </a:r>
          <a:r>
            <a:rPr lang="ru-RU" b="1" dirty="0" smtClean="0"/>
            <a:t>этап</a:t>
          </a:r>
          <a:endParaRPr lang="ru-RU" b="1" dirty="0"/>
        </a:p>
      </dgm:t>
    </dgm:pt>
    <dgm:pt modelId="{0984196B-EB9C-4A00-B42D-3D7EF12C62FC}" type="parTrans" cxnId="{DFA4B786-C6C9-47A1-A4A3-D89923BD78D2}">
      <dgm:prSet/>
      <dgm:spPr/>
      <dgm:t>
        <a:bodyPr/>
        <a:lstStyle/>
        <a:p>
          <a:endParaRPr lang="ru-RU"/>
        </a:p>
      </dgm:t>
    </dgm:pt>
    <dgm:pt modelId="{F40792E2-6DE4-4B8C-A80A-672174315369}" type="sibTrans" cxnId="{DFA4B786-C6C9-47A1-A4A3-D89923BD78D2}">
      <dgm:prSet/>
      <dgm:spPr/>
      <dgm:t>
        <a:bodyPr/>
        <a:lstStyle/>
        <a:p>
          <a:endParaRPr lang="ru-RU"/>
        </a:p>
      </dgm:t>
    </dgm:pt>
    <dgm:pt modelId="{ED05D054-76F3-47F6-A895-9DED68EB6C09}">
      <dgm:prSet custT="1"/>
      <dgm:spPr/>
      <dgm:t>
        <a:bodyPr/>
        <a:lstStyle/>
        <a:p>
          <a:r>
            <a:rPr lang="en-US" sz="2500" b="1" dirty="0" smtClean="0"/>
            <a:t>V </a:t>
          </a:r>
          <a:r>
            <a:rPr lang="ru-RU" sz="2500" b="1" dirty="0" smtClean="0"/>
            <a:t>этап</a:t>
          </a:r>
          <a:endParaRPr lang="ru-RU" sz="2500" b="1" dirty="0"/>
        </a:p>
      </dgm:t>
    </dgm:pt>
    <dgm:pt modelId="{0530DBA2-0D73-444B-849E-BEAA92795A0A}" type="parTrans" cxnId="{7B00C6AE-1239-4DA1-99A7-2F66F27094A7}">
      <dgm:prSet/>
      <dgm:spPr/>
      <dgm:t>
        <a:bodyPr/>
        <a:lstStyle/>
        <a:p>
          <a:endParaRPr lang="ru-RU"/>
        </a:p>
      </dgm:t>
    </dgm:pt>
    <dgm:pt modelId="{08C55457-06FE-4BF7-81F1-AEA4CDBF512E}" type="sibTrans" cxnId="{7B00C6AE-1239-4DA1-99A7-2F66F27094A7}">
      <dgm:prSet/>
      <dgm:spPr/>
      <dgm:t>
        <a:bodyPr/>
        <a:lstStyle/>
        <a:p>
          <a:endParaRPr lang="ru-RU"/>
        </a:p>
      </dgm:t>
    </dgm:pt>
    <dgm:pt modelId="{1D447692-777D-4CE8-99C2-F74536CB02D9}">
      <dgm:prSet custT="1"/>
      <dgm:spPr/>
      <dgm:t>
        <a:bodyPr/>
        <a:lstStyle/>
        <a:p>
          <a:pPr algn="l"/>
          <a:r>
            <a:rPr lang="ru-RU" sz="1600" dirty="0" smtClean="0">
              <a:solidFill>
                <a:srgbClr val="000099"/>
              </a:solidFill>
            </a:rPr>
            <a:t>1. Проверка содержания.</a:t>
          </a:r>
        </a:p>
        <a:p>
          <a:pPr algn="l"/>
          <a:r>
            <a:rPr lang="ru-RU" sz="1600" dirty="0" smtClean="0">
              <a:solidFill>
                <a:srgbClr val="000099"/>
              </a:solidFill>
            </a:rPr>
            <a:t>2. Корректировка текста. Исправление речевых ошибок и недочётов.</a:t>
          </a:r>
        </a:p>
        <a:p>
          <a:pPr algn="l"/>
          <a:r>
            <a:rPr lang="ru-RU" sz="1600" dirty="0" smtClean="0">
              <a:solidFill>
                <a:srgbClr val="000099"/>
              </a:solidFill>
            </a:rPr>
            <a:t>3. Работа со словарём. Проверка орфографических ошибок.</a:t>
          </a:r>
          <a:endParaRPr lang="ru-RU" sz="1600" dirty="0">
            <a:solidFill>
              <a:srgbClr val="000099"/>
            </a:solidFill>
          </a:endParaRPr>
        </a:p>
      </dgm:t>
    </dgm:pt>
    <dgm:pt modelId="{34FB0181-01EE-4E30-94AE-54038D7C1109}" type="parTrans" cxnId="{F33B3473-CFB8-4FA8-9DD4-0F7C925A39A5}">
      <dgm:prSet/>
      <dgm:spPr/>
      <dgm:t>
        <a:bodyPr/>
        <a:lstStyle/>
        <a:p>
          <a:endParaRPr lang="ru-RU"/>
        </a:p>
      </dgm:t>
    </dgm:pt>
    <dgm:pt modelId="{77970D69-29D9-46BA-9E4D-5B0640F25C6B}" type="sibTrans" cxnId="{F33B3473-CFB8-4FA8-9DD4-0F7C925A39A5}">
      <dgm:prSet/>
      <dgm:spPr/>
      <dgm:t>
        <a:bodyPr/>
        <a:lstStyle/>
        <a:p>
          <a:endParaRPr lang="ru-RU"/>
        </a:p>
      </dgm:t>
    </dgm:pt>
    <dgm:pt modelId="{2A56E96D-8FE3-4C1C-84BF-0F37C170339E}">
      <dgm:prSet custT="1"/>
      <dgm:spPr/>
      <dgm:t>
        <a:bodyPr/>
        <a:lstStyle/>
        <a:p>
          <a:pPr algn="l"/>
          <a:r>
            <a:rPr lang="ru-RU" sz="1600" dirty="0" smtClean="0">
              <a:solidFill>
                <a:srgbClr val="000099"/>
              </a:solidFill>
            </a:rPr>
            <a:t>1. Переписывание на чистовик.</a:t>
          </a:r>
        </a:p>
        <a:p>
          <a:pPr algn="l"/>
          <a:r>
            <a:rPr lang="ru-RU" sz="1600" dirty="0" smtClean="0">
              <a:solidFill>
                <a:srgbClr val="000099"/>
              </a:solidFill>
            </a:rPr>
            <a:t>2. Итоговая проверка чистовых записей.</a:t>
          </a:r>
          <a:endParaRPr lang="ru-RU" sz="1600" dirty="0">
            <a:solidFill>
              <a:srgbClr val="000099"/>
            </a:solidFill>
          </a:endParaRPr>
        </a:p>
      </dgm:t>
    </dgm:pt>
    <dgm:pt modelId="{24656FC1-EC6D-4B97-8028-275D9A5E0C4C}" type="parTrans" cxnId="{4D9D88C4-2A31-4753-BBC7-C684AA84E924}">
      <dgm:prSet/>
      <dgm:spPr/>
      <dgm:t>
        <a:bodyPr/>
        <a:lstStyle/>
        <a:p>
          <a:endParaRPr lang="ru-RU"/>
        </a:p>
      </dgm:t>
    </dgm:pt>
    <dgm:pt modelId="{68A5CADE-B89A-4BCF-A9B6-D6087A6B2335}" type="sibTrans" cxnId="{4D9D88C4-2A31-4753-BBC7-C684AA84E924}">
      <dgm:prSet/>
      <dgm:spPr/>
      <dgm:t>
        <a:bodyPr/>
        <a:lstStyle/>
        <a:p>
          <a:endParaRPr lang="ru-RU"/>
        </a:p>
      </dgm:t>
    </dgm:pt>
    <dgm:pt modelId="{87E198EF-BA78-4B47-BA12-F904F97B8119}" type="pres">
      <dgm:prSet presAssocID="{CD91F7EF-5311-4162-BBCA-C47798B1CFF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C14270-17C9-4D22-83B3-97420362EB51}" type="pres">
      <dgm:prSet presAssocID="{5042BD16-BD32-4EEC-A5BF-43D0B5A1FA4D}" presName="boxAndChildren" presStyleCnt="0"/>
      <dgm:spPr/>
    </dgm:pt>
    <dgm:pt modelId="{FD93C8B6-E865-447E-B844-98FCE2E2994C}" type="pres">
      <dgm:prSet presAssocID="{5042BD16-BD32-4EEC-A5BF-43D0B5A1FA4D}" presName="parentTextBox" presStyleLbl="node1" presStyleIdx="0" presStyleCnt="3"/>
      <dgm:spPr/>
      <dgm:t>
        <a:bodyPr/>
        <a:lstStyle/>
        <a:p>
          <a:endParaRPr lang="ru-RU"/>
        </a:p>
      </dgm:t>
    </dgm:pt>
    <dgm:pt modelId="{57AB2A3F-AC1E-460A-9DA9-6972B868B950}" type="pres">
      <dgm:prSet presAssocID="{5042BD16-BD32-4EEC-A5BF-43D0B5A1FA4D}" presName="entireBox" presStyleLbl="node1" presStyleIdx="0" presStyleCnt="3"/>
      <dgm:spPr/>
      <dgm:t>
        <a:bodyPr/>
        <a:lstStyle/>
        <a:p>
          <a:endParaRPr lang="ru-RU"/>
        </a:p>
      </dgm:t>
    </dgm:pt>
    <dgm:pt modelId="{1941B43B-CCC7-40CD-B9DF-EE0BCFE66C24}" type="pres">
      <dgm:prSet presAssocID="{5042BD16-BD32-4EEC-A5BF-43D0B5A1FA4D}" presName="descendantBox" presStyleCnt="0"/>
      <dgm:spPr/>
    </dgm:pt>
    <dgm:pt modelId="{C3508D3A-6319-406D-88EE-350073AB5323}" type="pres">
      <dgm:prSet presAssocID="{2A56E96D-8FE3-4C1C-84BF-0F37C170339E}" presName="childTextBox" presStyleLbl="fgAccFollowNode1" presStyleIdx="0" presStyleCnt="3" custScaleY="90484" custLinFactNeighborX="868" custLinFactNeighborY="24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3C97E7-DC76-4B60-A582-D2147E1FB0DA}" type="pres">
      <dgm:prSet presAssocID="{08C55457-06FE-4BF7-81F1-AEA4CDBF512E}" presName="sp" presStyleCnt="0"/>
      <dgm:spPr/>
    </dgm:pt>
    <dgm:pt modelId="{0A23E206-5DB4-4ADE-862B-15562E7917D9}" type="pres">
      <dgm:prSet presAssocID="{ED05D054-76F3-47F6-A895-9DED68EB6C09}" presName="arrowAndChildren" presStyleCnt="0"/>
      <dgm:spPr/>
    </dgm:pt>
    <dgm:pt modelId="{9857C7B6-01C4-48EA-BA17-532135F1ABFD}" type="pres">
      <dgm:prSet presAssocID="{ED05D054-76F3-47F6-A895-9DED68EB6C09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58AC93A3-A5B5-4C72-82E4-7BD8F9D1B790}" type="pres">
      <dgm:prSet presAssocID="{ED05D054-76F3-47F6-A895-9DED68EB6C09}" presName="arrow" presStyleLbl="node1" presStyleIdx="1" presStyleCnt="3" custScaleY="105826"/>
      <dgm:spPr/>
      <dgm:t>
        <a:bodyPr/>
        <a:lstStyle/>
        <a:p>
          <a:endParaRPr lang="ru-RU"/>
        </a:p>
      </dgm:t>
    </dgm:pt>
    <dgm:pt modelId="{C8EF0C6F-BA66-4FA2-81B0-1CD6DFC5182B}" type="pres">
      <dgm:prSet presAssocID="{ED05D054-76F3-47F6-A895-9DED68EB6C09}" presName="descendantArrow" presStyleCnt="0"/>
      <dgm:spPr/>
    </dgm:pt>
    <dgm:pt modelId="{D13E118F-C700-4294-80B3-50C94D5ED4FF}" type="pres">
      <dgm:prSet presAssocID="{1D447692-777D-4CE8-99C2-F74536CB02D9}" presName="childTextArrow" presStyleLbl="fgAccFollowNode1" presStyleIdx="1" presStyleCnt="3" custScaleY="1469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6C1426-380F-4BD2-99CE-AA26CCAC66A8}" type="pres">
      <dgm:prSet presAssocID="{C0615DC1-3175-4E7D-A03B-DD4C22BDE7AF}" presName="sp" presStyleCnt="0"/>
      <dgm:spPr/>
    </dgm:pt>
    <dgm:pt modelId="{B2FF0CC1-CDD9-4ED9-A817-3513D6BE8062}" type="pres">
      <dgm:prSet presAssocID="{3DE25EC8-C9D5-44C4-AF44-9D740E13CA3E}" presName="arrowAndChildren" presStyleCnt="0"/>
      <dgm:spPr/>
    </dgm:pt>
    <dgm:pt modelId="{CE9C8AA0-3FC6-4B5D-B3F8-1CA7BD87CC5D}" type="pres">
      <dgm:prSet presAssocID="{3DE25EC8-C9D5-44C4-AF44-9D740E13CA3E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A1C0F6F8-62AF-4B23-AB94-1A92FDE1F6CE}" type="pres">
      <dgm:prSet presAssocID="{3DE25EC8-C9D5-44C4-AF44-9D740E13CA3E}" presName="arrow" presStyleLbl="node1" presStyleIdx="2" presStyleCnt="3"/>
      <dgm:spPr/>
      <dgm:t>
        <a:bodyPr/>
        <a:lstStyle/>
        <a:p>
          <a:endParaRPr lang="ru-RU"/>
        </a:p>
      </dgm:t>
    </dgm:pt>
    <dgm:pt modelId="{A59AA903-72C6-46D2-9619-0AD1A5774EAA}" type="pres">
      <dgm:prSet presAssocID="{3DE25EC8-C9D5-44C4-AF44-9D740E13CA3E}" presName="descendantArrow" presStyleCnt="0"/>
      <dgm:spPr/>
    </dgm:pt>
    <dgm:pt modelId="{CF5B291D-D6FE-48D1-9972-24210D835B39}" type="pres">
      <dgm:prSet presAssocID="{A09E6812-4F6E-4435-B59B-A28ACC0D0903}" presName="childTextArrow" presStyleLbl="fgAccFollowNode1" presStyleIdx="2" presStyleCnt="3" custScaleY="138431" custLinFactNeighborY="-123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33B3473-CFB8-4FA8-9DD4-0F7C925A39A5}" srcId="{ED05D054-76F3-47F6-A895-9DED68EB6C09}" destId="{1D447692-777D-4CE8-99C2-F74536CB02D9}" srcOrd="0" destOrd="0" parTransId="{34FB0181-01EE-4E30-94AE-54038D7C1109}" sibTransId="{77970D69-29D9-46BA-9E4D-5B0640F25C6B}"/>
    <dgm:cxn modelId="{099B728C-8D46-46CA-8F8D-DB62425AEE41}" type="presOf" srcId="{ED05D054-76F3-47F6-A895-9DED68EB6C09}" destId="{9857C7B6-01C4-48EA-BA17-532135F1ABFD}" srcOrd="0" destOrd="0" presId="urn:microsoft.com/office/officeart/2005/8/layout/process4"/>
    <dgm:cxn modelId="{4D9D88C4-2A31-4753-BBC7-C684AA84E924}" srcId="{5042BD16-BD32-4EEC-A5BF-43D0B5A1FA4D}" destId="{2A56E96D-8FE3-4C1C-84BF-0F37C170339E}" srcOrd="0" destOrd="0" parTransId="{24656FC1-EC6D-4B97-8028-275D9A5E0C4C}" sibTransId="{68A5CADE-B89A-4BCF-A9B6-D6087A6B2335}"/>
    <dgm:cxn modelId="{C06767EE-EA52-4D47-B7AE-4043E07DEC1E}" type="presOf" srcId="{2A56E96D-8FE3-4C1C-84BF-0F37C170339E}" destId="{C3508D3A-6319-406D-88EE-350073AB5323}" srcOrd="0" destOrd="0" presId="urn:microsoft.com/office/officeart/2005/8/layout/process4"/>
    <dgm:cxn modelId="{F0A606A1-C72E-4411-A729-915196AD5AD8}" srcId="{CD91F7EF-5311-4162-BBCA-C47798B1CFFE}" destId="{3DE25EC8-C9D5-44C4-AF44-9D740E13CA3E}" srcOrd="0" destOrd="0" parTransId="{26251C9C-569B-4BD6-8C11-351EC14C8018}" sibTransId="{C0615DC1-3175-4E7D-A03B-DD4C22BDE7AF}"/>
    <dgm:cxn modelId="{EA585AD4-74F9-4DAE-BD9D-CD5C3A3068D8}" type="presOf" srcId="{CD91F7EF-5311-4162-BBCA-C47798B1CFFE}" destId="{87E198EF-BA78-4B47-BA12-F904F97B8119}" srcOrd="0" destOrd="0" presId="urn:microsoft.com/office/officeart/2005/8/layout/process4"/>
    <dgm:cxn modelId="{08C84BC6-C378-4E00-97FE-1501C268D43E}" type="presOf" srcId="{1D447692-777D-4CE8-99C2-F74536CB02D9}" destId="{D13E118F-C700-4294-80B3-50C94D5ED4FF}" srcOrd="0" destOrd="0" presId="urn:microsoft.com/office/officeart/2005/8/layout/process4"/>
    <dgm:cxn modelId="{F15502D2-EAD7-4F7E-A7CC-96AB9B30AAAB}" type="presOf" srcId="{A09E6812-4F6E-4435-B59B-A28ACC0D0903}" destId="{CF5B291D-D6FE-48D1-9972-24210D835B39}" srcOrd="0" destOrd="0" presId="urn:microsoft.com/office/officeart/2005/8/layout/process4"/>
    <dgm:cxn modelId="{9A48BD9D-18DA-414D-B605-6E921565FAB1}" srcId="{3DE25EC8-C9D5-44C4-AF44-9D740E13CA3E}" destId="{A09E6812-4F6E-4435-B59B-A28ACC0D0903}" srcOrd="0" destOrd="0" parTransId="{D6272469-CD12-4001-B38F-12D4E91703DD}" sibTransId="{9A2731E3-B48C-42FB-BAB4-633066D02A55}"/>
    <dgm:cxn modelId="{BA804BAD-0F37-44DA-9E1C-3F93830AE913}" type="presOf" srcId="{ED05D054-76F3-47F6-A895-9DED68EB6C09}" destId="{58AC93A3-A5B5-4C72-82E4-7BD8F9D1B790}" srcOrd="1" destOrd="0" presId="urn:microsoft.com/office/officeart/2005/8/layout/process4"/>
    <dgm:cxn modelId="{DFA4B786-C6C9-47A1-A4A3-D89923BD78D2}" srcId="{CD91F7EF-5311-4162-BBCA-C47798B1CFFE}" destId="{5042BD16-BD32-4EEC-A5BF-43D0B5A1FA4D}" srcOrd="2" destOrd="0" parTransId="{0984196B-EB9C-4A00-B42D-3D7EF12C62FC}" sibTransId="{F40792E2-6DE4-4B8C-A80A-672174315369}"/>
    <dgm:cxn modelId="{3E454FF3-17ED-4E05-930B-FF59D52E589A}" type="presOf" srcId="{5042BD16-BD32-4EEC-A5BF-43D0B5A1FA4D}" destId="{57AB2A3F-AC1E-460A-9DA9-6972B868B950}" srcOrd="1" destOrd="0" presId="urn:microsoft.com/office/officeart/2005/8/layout/process4"/>
    <dgm:cxn modelId="{7B00C6AE-1239-4DA1-99A7-2F66F27094A7}" srcId="{CD91F7EF-5311-4162-BBCA-C47798B1CFFE}" destId="{ED05D054-76F3-47F6-A895-9DED68EB6C09}" srcOrd="1" destOrd="0" parTransId="{0530DBA2-0D73-444B-849E-BEAA92795A0A}" sibTransId="{08C55457-06FE-4BF7-81F1-AEA4CDBF512E}"/>
    <dgm:cxn modelId="{D7AF0AE7-F255-4D0A-8EF7-F6EAC4350F9D}" type="presOf" srcId="{3DE25EC8-C9D5-44C4-AF44-9D740E13CA3E}" destId="{CE9C8AA0-3FC6-4B5D-B3F8-1CA7BD87CC5D}" srcOrd="0" destOrd="0" presId="urn:microsoft.com/office/officeart/2005/8/layout/process4"/>
    <dgm:cxn modelId="{E628B783-A361-4C4A-A1EB-C35FAF08E5C1}" type="presOf" srcId="{3DE25EC8-C9D5-44C4-AF44-9D740E13CA3E}" destId="{A1C0F6F8-62AF-4B23-AB94-1A92FDE1F6CE}" srcOrd="1" destOrd="0" presId="urn:microsoft.com/office/officeart/2005/8/layout/process4"/>
    <dgm:cxn modelId="{2DD48FAB-2174-4842-8848-53AC95594104}" type="presOf" srcId="{5042BD16-BD32-4EEC-A5BF-43D0B5A1FA4D}" destId="{FD93C8B6-E865-447E-B844-98FCE2E2994C}" srcOrd="0" destOrd="0" presId="urn:microsoft.com/office/officeart/2005/8/layout/process4"/>
    <dgm:cxn modelId="{C5B5ACA1-730B-4794-A062-03510E428B67}" type="presParOf" srcId="{87E198EF-BA78-4B47-BA12-F904F97B8119}" destId="{34C14270-17C9-4D22-83B3-97420362EB51}" srcOrd="0" destOrd="0" presId="urn:microsoft.com/office/officeart/2005/8/layout/process4"/>
    <dgm:cxn modelId="{296568D2-2E4F-48E3-BE18-24E4E80A63DF}" type="presParOf" srcId="{34C14270-17C9-4D22-83B3-97420362EB51}" destId="{FD93C8B6-E865-447E-B844-98FCE2E2994C}" srcOrd="0" destOrd="0" presId="urn:microsoft.com/office/officeart/2005/8/layout/process4"/>
    <dgm:cxn modelId="{0E9DC762-FB7D-4518-80AC-4CEE78328999}" type="presParOf" srcId="{34C14270-17C9-4D22-83B3-97420362EB51}" destId="{57AB2A3F-AC1E-460A-9DA9-6972B868B950}" srcOrd="1" destOrd="0" presId="urn:microsoft.com/office/officeart/2005/8/layout/process4"/>
    <dgm:cxn modelId="{D02E692C-3FCA-4F5F-8B93-B143F374A0E3}" type="presParOf" srcId="{34C14270-17C9-4D22-83B3-97420362EB51}" destId="{1941B43B-CCC7-40CD-B9DF-EE0BCFE66C24}" srcOrd="2" destOrd="0" presId="urn:microsoft.com/office/officeart/2005/8/layout/process4"/>
    <dgm:cxn modelId="{0D67759A-5E22-4A7B-896F-5BDC4BD9AC47}" type="presParOf" srcId="{1941B43B-CCC7-40CD-B9DF-EE0BCFE66C24}" destId="{C3508D3A-6319-406D-88EE-350073AB5323}" srcOrd="0" destOrd="0" presId="urn:microsoft.com/office/officeart/2005/8/layout/process4"/>
    <dgm:cxn modelId="{E3AC72AF-0B80-45E3-B8F7-BE1B9E350F87}" type="presParOf" srcId="{87E198EF-BA78-4B47-BA12-F904F97B8119}" destId="{A73C97E7-DC76-4B60-A582-D2147E1FB0DA}" srcOrd="1" destOrd="0" presId="urn:microsoft.com/office/officeart/2005/8/layout/process4"/>
    <dgm:cxn modelId="{3B1DCE61-62EE-4231-A166-A9762FEB33FF}" type="presParOf" srcId="{87E198EF-BA78-4B47-BA12-F904F97B8119}" destId="{0A23E206-5DB4-4ADE-862B-15562E7917D9}" srcOrd="2" destOrd="0" presId="urn:microsoft.com/office/officeart/2005/8/layout/process4"/>
    <dgm:cxn modelId="{F049440F-CEAC-43AA-A814-51229726481D}" type="presParOf" srcId="{0A23E206-5DB4-4ADE-862B-15562E7917D9}" destId="{9857C7B6-01C4-48EA-BA17-532135F1ABFD}" srcOrd="0" destOrd="0" presId="urn:microsoft.com/office/officeart/2005/8/layout/process4"/>
    <dgm:cxn modelId="{9005150C-B213-4509-9F66-3A743AB978B1}" type="presParOf" srcId="{0A23E206-5DB4-4ADE-862B-15562E7917D9}" destId="{58AC93A3-A5B5-4C72-82E4-7BD8F9D1B790}" srcOrd="1" destOrd="0" presId="urn:microsoft.com/office/officeart/2005/8/layout/process4"/>
    <dgm:cxn modelId="{BA9E97FC-02AA-4D77-91EB-0E9A24C9DFF5}" type="presParOf" srcId="{0A23E206-5DB4-4ADE-862B-15562E7917D9}" destId="{C8EF0C6F-BA66-4FA2-81B0-1CD6DFC5182B}" srcOrd="2" destOrd="0" presId="urn:microsoft.com/office/officeart/2005/8/layout/process4"/>
    <dgm:cxn modelId="{7B2C102E-2D35-40D5-99B5-1563B6761EDF}" type="presParOf" srcId="{C8EF0C6F-BA66-4FA2-81B0-1CD6DFC5182B}" destId="{D13E118F-C700-4294-80B3-50C94D5ED4FF}" srcOrd="0" destOrd="0" presId="urn:microsoft.com/office/officeart/2005/8/layout/process4"/>
    <dgm:cxn modelId="{0C50532F-73B9-47AE-8DF6-D8EFE98D688A}" type="presParOf" srcId="{87E198EF-BA78-4B47-BA12-F904F97B8119}" destId="{B16C1426-380F-4BD2-99CE-AA26CCAC66A8}" srcOrd="3" destOrd="0" presId="urn:microsoft.com/office/officeart/2005/8/layout/process4"/>
    <dgm:cxn modelId="{CEA797B7-5A5E-4A59-9E28-A179EB21816B}" type="presParOf" srcId="{87E198EF-BA78-4B47-BA12-F904F97B8119}" destId="{B2FF0CC1-CDD9-4ED9-A817-3513D6BE8062}" srcOrd="4" destOrd="0" presId="urn:microsoft.com/office/officeart/2005/8/layout/process4"/>
    <dgm:cxn modelId="{156476CA-6770-43C6-8D6D-616C369E1A44}" type="presParOf" srcId="{B2FF0CC1-CDD9-4ED9-A817-3513D6BE8062}" destId="{CE9C8AA0-3FC6-4B5D-B3F8-1CA7BD87CC5D}" srcOrd="0" destOrd="0" presId="urn:microsoft.com/office/officeart/2005/8/layout/process4"/>
    <dgm:cxn modelId="{94F2165A-79D9-4BA9-BE55-B48D93847B90}" type="presParOf" srcId="{B2FF0CC1-CDD9-4ED9-A817-3513D6BE8062}" destId="{A1C0F6F8-62AF-4B23-AB94-1A92FDE1F6CE}" srcOrd="1" destOrd="0" presId="urn:microsoft.com/office/officeart/2005/8/layout/process4"/>
    <dgm:cxn modelId="{39E99612-E4F7-4D02-88A2-A6DD22F0D16B}" type="presParOf" srcId="{B2FF0CC1-CDD9-4ED9-A817-3513D6BE8062}" destId="{A59AA903-72C6-46D2-9619-0AD1A5774EAA}" srcOrd="2" destOrd="0" presId="urn:microsoft.com/office/officeart/2005/8/layout/process4"/>
    <dgm:cxn modelId="{7B27CD3F-FBFD-4E3C-B1DC-30CDD5787CD7}" type="presParOf" srcId="{A59AA903-72C6-46D2-9619-0AD1A5774EAA}" destId="{CF5B291D-D6FE-48D1-9972-24210D835B3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C82F63-B858-4250-A9B5-DD9910A79822}">
      <dsp:nvSpPr>
        <dsp:cNvPr id="0" name=""/>
        <dsp:cNvSpPr/>
      </dsp:nvSpPr>
      <dsp:spPr>
        <a:xfrm>
          <a:off x="3480417" y="2290360"/>
          <a:ext cx="2462421" cy="427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681"/>
              </a:lnTo>
              <a:lnTo>
                <a:pt x="2462421" y="213681"/>
              </a:lnTo>
              <a:lnTo>
                <a:pt x="2462421" y="427362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ABF9B3-CA05-4F8A-A451-087859C8C379}">
      <dsp:nvSpPr>
        <dsp:cNvPr id="0" name=""/>
        <dsp:cNvSpPr/>
      </dsp:nvSpPr>
      <dsp:spPr>
        <a:xfrm>
          <a:off x="3434698" y="2290360"/>
          <a:ext cx="91440" cy="4273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7362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3A6FA5-107A-4518-9322-4AA482E9551E}">
      <dsp:nvSpPr>
        <dsp:cNvPr id="0" name=""/>
        <dsp:cNvSpPr/>
      </dsp:nvSpPr>
      <dsp:spPr>
        <a:xfrm>
          <a:off x="1017996" y="2290360"/>
          <a:ext cx="2462421" cy="427362"/>
        </a:xfrm>
        <a:custGeom>
          <a:avLst/>
          <a:gdLst/>
          <a:ahLst/>
          <a:cxnLst/>
          <a:rect l="0" t="0" r="0" b="0"/>
          <a:pathLst>
            <a:path>
              <a:moveTo>
                <a:pt x="2462421" y="0"/>
              </a:moveTo>
              <a:lnTo>
                <a:pt x="2462421" y="213681"/>
              </a:lnTo>
              <a:lnTo>
                <a:pt x="0" y="213681"/>
              </a:lnTo>
              <a:lnTo>
                <a:pt x="0" y="427362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BE6F20-3D51-41F2-A8FD-3572176280DD}">
      <dsp:nvSpPr>
        <dsp:cNvPr id="0" name=""/>
        <dsp:cNvSpPr/>
      </dsp:nvSpPr>
      <dsp:spPr>
        <a:xfrm>
          <a:off x="2462888" y="1272831"/>
          <a:ext cx="2035058" cy="1017529"/>
        </a:xfrm>
        <a:prstGeom prst="rect">
          <a:avLst/>
        </a:prstGeom>
        <a:gradFill rotWithShape="0">
          <a:gsLst>
            <a:gs pos="0">
              <a:schemeClr val="accent2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Приёмы сжатия текста</a:t>
          </a:r>
          <a:endParaRPr lang="ru-RU" sz="2700" kern="1200" dirty="0"/>
        </a:p>
      </dsp:txBody>
      <dsp:txXfrm>
        <a:off x="2462888" y="1272831"/>
        <a:ext cx="2035058" cy="1017529"/>
      </dsp:txXfrm>
    </dsp:sp>
    <dsp:sp modelId="{84E3882E-3B7A-460D-8B8D-FB4C2952D8C0}">
      <dsp:nvSpPr>
        <dsp:cNvPr id="0" name=""/>
        <dsp:cNvSpPr/>
      </dsp:nvSpPr>
      <dsp:spPr>
        <a:xfrm>
          <a:off x="467" y="2717723"/>
          <a:ext cx="2035058" cy="1017529"/>
        </a:xfrm>
        <a:prstGeom prst="rect">
          <a:avLst/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Исключение </a:t>
          </a:r>
          <a:endParaRPr lang="ru-RU" sz="2700" kern="1200" dirty="0"/>
        </a:p>
      </dsp:txBody>
      <dsp:txXfrm>
        <a:off x="467" y="2717723"/>
        <a:ext cx="2035058" cy="1017529"/>
      </dsp:txXfrm>
    </dsp:sp>
    <dsp:sp modelId="{D2FE4630-CF1F-4913-BCE7-608B5D819867}">
      <dsp:nvSpPr>
        <dsp:cNvPr id="0" name=""/>
        <dsp:cNvSpPr/>
      </dsp:nvSpPr>
      <dsp:spPr>
        <a:xfrm>
          <a:off x="2462888" y="2717723"/>
          <a:ext cx="2035058" cy="1017529"/>
        </a:xfrm>
        <a:prstGeom prst="rect">
          <a:avLst/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Обобщение </a:t>
          </a:r>
          <a:endParaRPr lang="ru-RU" sz="2700" kern="1200" dirty="0"/>
        </a:p>
      </dsp:txBody>
      <dsp:txXfrm>
        <a:off x="2462888" y="2717723"/>
        <a:ext cx="2035058" cy="1017529"/>
      </dsp:txXfrm>
    </dsp:sp>
    <dsp:sp modelId="{BB50BB42-7D9B-471E-90B7-53DD27D9F636}">
      <dsp:nvSpPr>
        <dsp:cNvPr id="0" name=""/>
        <dsp:cNvSpPr/>
      </dsp:nvSpPr>
      <dsp:spPr>
        <a:xfrm>
          <a:off x="4925309" y="2717723"/>
          <a:ext cx="2035058" cy="1017529"/>
        </a:xfrm>
        <a:prstGeom prst="rect">
          <a:avLst/>
        </a:prstGeom>
        <a:gradFill rotWithShape="0">
          <a:gsLst>
            <a:gs pos="0">
              <a:schemeClr val="accent2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Упрощение </a:t>
          </a:r>
          <a:endParaRPr lang="ru-RU" sz="2700" kern="1200" dirty="0"/>
        </a:p>
      </dsp:txBody>
      <dsp:txXfrm>
        <a:off x="4925309" y="2717723"/>
        <a:ext cx="2035058" cy="10175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AB2A3F-AC1E-460A-9DA9-6972B868B950}">
      <dsp:nvSpPr>
        <dsp:cNvPr id="0" name=""/>
        <dsp:cNvSpPr/>
      </dsp:nvSpPr>
      <dsp:spPr>
        <a:xfrm>
          <a:off x="0" y="3848396"/>
          <a:ext cx="8228013" cy="126300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III </a:t>
          </a:r>
          <a:r>
            <a:rPr lang="ru-RU" sz="2400" b="1" kern="1200" dirty="0" smtClean="0"/>
            <a:t>этап</a:t>
          </a:r>
          <a:endParaRPr lang="ru-RU" sz="2400" b="1" kern="1200" dirty="0"/>
        </a:p>
      </dsp:txBody>
      <dsp:txXfrm>
        <a:off x="0" y="3848396"/>
        <a:ext cx="8228013" cy="682020"/>
      </dsp:txXfrm>
    </dsp:sp>
    <dsp:sp modelId="{C3508D3A-6319-406D-88EE-350073AB5323}">
      <dsp:nvSpPr>
        <dsp:cNvPr id="0" name=""/>
        <dsp:cNvSpPr/>
      </dsp:nvSpPr>
      <dsp:spPr>
        <a:xfrm>
          <a:off x="0" y="4378907"/>
          <a:ext cx="8228013" cy="83606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0099"/>
              </a:solidFill>
            </a:rPr>
            <a:t>1. Вычленение </a:t>
          </a:r>
          <a:r>
            <a:rPr lang="ru-RU" sz="1600" kern="1200" dirty="0" err="1" smtClean="0">
              <a:solidFill>
                <a:srgbClr val="000099"/>
              </a:solidFill>
            </a:rPr>
            <a:t>микротем</a:t>
          </a:r>
          <a:r>
            <a:rPr lang="ru-RU" sz="1600" kern="1200" dirty="0" smtClean="0">
              <a:solidFill>
                <a:srgbClr val="000099"/>
              </a:solidFill>
            </a:rPr>
            <a:t>. Составление плана.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0099"/>
              </a:solidFill>
            </a:rPr>
            <a:t>2. Отделение главной информации от второстепенной.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0099"/>
              </a:solidFill>
            </a:rPr>
            <a:t>3.  Выбор сжатия текста.</a:t>
          </a:r>
          <a:endParaRPr lang="ru-RU" sz="1600" kern="1200" dirty="0">
            <a:solidFill>
              <a:srgbClr val="000099"/>
            </a:solidFill>
          </a:endParaRPr>
        </a:p>
      </dsp:txBody>
      <dsp:txXfrm>
        <a:off x="0" y="4378907"/>
        <a:ext cx="8228013" cy="836066"/>
      </dsp:txXfrm>
    </dsp:sp>
    <dsp:sp modelId="{58AC93A3-A5B5-4C72-82E4-7BD8F9D1B790}">
      <dsp:nvSpPr>
        <dsp:cNvPr id="0" name=""/>
        <dsp:cNvSpPr/>
      </dsp:nvSpPr>
      <dsp:spPr>
        <a:xfrm rot="10800000">
          <a:off x="0" y="1924844"/>
          <a:ext cx="8228013" cy="1942496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II </a:t>
          </a:r>
          <a:r>
            <a:rPr lang="ru-RU" sz="2500" b="1" kern="1200" dirty="0" smtClean="0"/>
            <a:t>этап</a:t>
          </a:r>
          <a:endParaRPr lang="ru-RU" sz="2500" b="1" kern="1200" dirty="0"/>
        </a:p>
      </dsp:txBody>
      <dsp:txXfrm rot="-10800000">
        <a:off x="0" y="1924844"/>
        <a:ext cx="8228013" cy="681816"/>
      </dsp:txXfrm>
    </dsp:sp>
    <dsp:sp modelId="{D13E118F-C700-4294-80B3-50C94D5ED4FF}">
      <dsp:nvSpPr>
        <dsp:cNvPr id="0" name=""/>
        <dsp:cNvSpPr/>
      </dsp:nvSpPr>
      <dsp:spPr>
        <a:xfrm>
          <a:off x="0" y="2507979"/>
          <a:ext cx="8228013" cy="7781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0099"/>
              </a:solidFill>
            </a:rPr>
            <a:t>1. Вторичное прослушивание текста с целью уточнения понимания и запоминания содержания.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0099"/>
              </a:solidFill>
            </a:rPr>
            <a:t>2. Корректировка черновых записей.</a:t>
          </a:r>
          <a:endParaRPr lang="ru-RU" sz="1600" kern="1200" dirty="0">
            <a:solidFill>
              <a:srgbClr val="000099"/>
            </a:solidFill>
          </a:endParaRPr>
        </a:p>
      </dsp:txBody>
      <dsp:txXfrm>
        <a:off x="0" y="2507979"/>
        <a:ext cx="8228013" cy="778170"/>
      </dsp:txXfrm>
    </dsp:sp>
    <dsp:sp modelId="{A1C0F6F8-62AF-4B23-AB94-1A92FDE1F6CE}">
      <dsp:nvSpPr>
        <dsp:cNvPr id="0" name=""/>
        <dsp:cNvSpPr/>
      </dsp:nvSpPr>
      <dsp:spPr>
        <a:xfrm rot="10800000">
          <a:off x="0" y="1293"/>
          <a:ext cx="8228013" cy="1942496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0" kern="1200" dirty="0" smtClean="0"/>
            <a:t>I </a:t>
          </a:r>
          <a:r>
            <a:rPr lang="ru-RU" sz="2400" b="1" i="0" kern="1200" dirty="0" smtClean="0"/>
            <a:t>этап</a:t>
          </a:r>
          <a:endParaRPr lang="ru-RU" sz="2400" b="1" i="0" kern="1200" dirty="0"/>
        </a:p>
      </dsp:txBody>
      <dsp:txXfrm rot="-10800000">
        <a:off x="0" y="1293"/>
        <a:ext cx="8228013" cy="681816"/>
      </dsp:txXfrm>
    </dsp:sp>
    <dsp:sp modelId="{CF5B291D-D6FE-48D1-9972-24210D835B39}">
      <dsp:nvSpPr>
        <dsp:cNvPr id="0" name=""/>
        <dsp:cNvSpPr/>
      </dsp:nvSpPr>
      <dsp:spPr>
        <a:xfrm>
          <a:off x="0" y="686161"/>
          <a:ext cx="8228013" cy="5747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0099"/>
              </a:solidFill>
            </a:rPr>
            <a:t>1. Первичное прослушивание текста с целью общего ознакомления.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0099"/>
              </a:solidFill>
            </a:rPr>
            <a:t>2. Осмысление услышанного. Черновые записи отдельных слов (ключевых).</a:t>
          </a:r>
          <a:endParaRPr lang="ru-RU" sz="1600" kern="1200" dirty="0">
            <a:solidFill>
              <a:srgbClr val="000099"/>
            </a:solidFill>
          </a:endParaRPr>
        </a:p>
      </dsp:txBody>
      <dsp:txXfrm>
        <a:off x="0" y="686161"/>
        <a:ext cx="8228013" cy="5747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AB2A3F-AC1E-460A-9DA9-6972B868B950}">
      <dsp:nvSpPr>
        <dsp:cNvPr id="0" name=""/>
        <dsp:cNvSpPr/>
      </dsp:nvSpPr>
      <dsp:spPr>
        <a:xfrm>
          <a:off x="0" y="4115872"/>
          <a:ext cx="8228013" cy="131225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VI </a:t>
          </a:r>
          <a:r>
            <a:rPr lang="ru-RU" sz="2500" b="1" kern="1200" dirty="0" smtClean="0"/>
            <a:t>этап</a:t>
          </a:r>
          <a:endParaRPr lang="ru-RU" sz="2500" b="1" kern="1200" dirty="0"/>
        </a:p>
      </dsp:txBody>
      <dsp:txXfrm>
        <a:off x="0" y="4115872"/>
        <a:ext cx="8228013" cy="708617"/>
      </dsp:txXfrm>
    </dsp:sp>
    <dsp:sp modelId="{C3508D3A-6319-406D-88EE-350073AB5323}">
      <dsp:nvSpPr>
        <dsp:cNvPr id="0" name=""/>
        <dsp:cNvSpPr/>
      </dsp:nvSpPr>
      <dsp:spPr>
        <a:xfrm>
          <a:off x="0" y="4841452"/>
          <a:ext cx="8228013" cy="54619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0099"/>
              </a:solidFill>
            </a:rPr>
            <a:t>1. Переписывание на чистовик.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0099"/>
              </a:solidFill>
            </a:rPr>
            <a:t>2. Итоговая проверка чистовых записей.</a:t>
          </a:r>
          <a:endParaRPr lang="ru-RU" sz="1600" kern="1200" dirty="0">
            <a:solidFill>
              <a:srgbClr val="000099"/>
            </a:solidFill>
          </a:endParaRPr>
        </a:p>
      </dsp:txBody>
      <dsp:txXfrm>
        <a:off x="0" y="4841452"/>
        <a:ext cx="8228013" cy="546195"/>
      </dsp:txXfrm>
    </dsp:sp>
    <dsp:sp modelId="{58AC93A3-A5B5-4C72-82E4-7BD8F9D1B790}">
      <dsp:nvSpPr>
        <dsp:cNvPr id="0" name=""/>
        <dsp:cNvSpPr/>
      </dsp:nvSpPr>
      <dsp:spPr>
        <a:xfrm rot="10800000">
          <a:off x="0" y="1999725"/>
          <a:ext cx="8228013" cy="2135830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V </a:t>
          </a:r>
          <a:r>
            <a:rPr lang="ru-RU" sz="2500" b="1" kern="1200" dirty="0" smtClean="0"/>
            <a:t>этап</a:t>
          </a:r>
          <a:endParaRPr lang="ru-RU" sz="2500" b="1" kern="1200" dirty="0"/>
        </a:p>
      </dsp:txBody>
      <dsp:txXfrm rot="-10800000">
        <a:off x="0" y="1999725"/>
        <a:ext cx="8228013" cy="749676"/>
      </dsp:txXfrm>
    </dsp:sp>
    <dsp:sp modelId="{D13E118F-C700-4294-80B3-50C94D5ED4FF}">
      <dsp:nvSpPr>
        <dsp:cNvPr id="0" name=""/>
        <dsp:cNvSpPr/>
      </dsp:nvSpPr>
      <dsp:spPr>
        <a:xfrm>
          <a:off x="0" y="2625193"/>
          <a:ext cx="8228013" cy="8869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0099"/>
              </a:solidFill>
            </a:rPr>
            <a:t>1. Проверка содержания.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0099"/>
              </a:solidFill>
            </a:rPr>
            <a:t>2. Корректировка текста. Исправление речевых ошибок и недочётов.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0099"/>
              </a:solidFill>
            </a:rPr>
            <a:t>3. Работа со словарём. Проверка орфографических ошибок.</a:t>
          </a:r>
          <a:endParaRPr lang="ru-RU" sz="1600" kern="1200" dirty="0">
            <a:solidFill>
              <a:srgbClr val="000099"/>
            </a:solidFill>
          </a:endParaRPr>
        </a:p>
      </dsp:txBody>
      <dsp:txXfrm>
        <a:off x="0" y="2625193"/>
        <a:ext cx="8228013" cy="886911"/>
      </dsp:txXfrm>
    </dsp:sp>
    <dsp:sp modelId="{A1C0F6F8-62AF-4B23-AB94-1A92FDE1F6CE}">
      <dsp:nvSpPr>
        <dsp:cNvPr id="0" name=""/>
        <dsp:cNvSpPr/>
      </dsp:nvSpPr>
      <dsp:spPr>
        <a:xfrm rot="10800000">
          <a:off x="0" y="1161"/>
          <a:ext cx="8228013" cy="2018247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i="0" kern="1200" dirty="0" smtClean="0"/>
            <a:t>IV </a:t>
          </a:r>
          <a:r>
            <a:rPr lang="ru-RU" sz="2500" b="1" i="0" kern="1200" dirty="0" smtClean="0"/>
            <a:t>этап</a:t>
          </a:r>
          <a:endParaRPr lang="ru-RU" sz="2500" b="1" i="0" kern="1200" dirty="0"/>
        </a:p>
      </dsp:txBody>
      <dsp:txXfrm rot="-10800000">
        <a:off x="0" y="1161"/>
        <a:ext cx="8228013" cy="708404"/>
      </dsp:txXfrm>
    </dsp:sp>
    <dsp:sp modelId="{CF5B291D-D6FE-48D1-9972-24210D835B39}">
      <dsp:nvSpPr>
        <dsp:cNvPr id="0" name=""/>
        <dsp:cNvSpPr/>
      </dsp:nvSpPr>
      <dsp:spPr>
        <a:xfrm>
          <a:off x="0" y="519383"/>
          <a:ext cx="8228013" cy="8353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0099"/>
              </a:solidFill>
            </a:rPr>
            <a:t>1. Работа над композицией изложения.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0099"/>
              </a:solidFill>
            </a:rPr>
            <a:t>2. Воспроизведение содержания каждой </a:t>
          </a:r>
          <a:r>
            <a:rPr lang="ru-RU" sz="1600" kern="1200" dirty="0" err="1" smtClean="0">
              <a:solidFill>
                <a:srgbClr val="000099"/>
              </a:solidFill>
            </a:rPr>
            <a:t>микротемы</a:t>
          </a:r>
          <a:r>
            <a:rPr lang="ru-RU" sz="1600" kern="1200" dirty="0" smtClean="0">
              <a:solidFill>
                <a:srgbClr val="000099"/>
              </a:solidFill>
            </a:rPr>
            <a:t> исходного текста в сжатой форме.</a:t>
          </a:r>
          <a:endParaRPr lang="ru-RU" sz="1600" kern="1200" dirty="0">
            <a:solidFill>
              <a:srgbClr val="000099"/>
            </a:solidFill>
          </a:endParaRPr>
        </a:p>
      </dsp:txBody>
      <dsp:txXfrm>
        <a:off x="0" y="519383"/>
        <a:ext cx="8228013" cy="8353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EE4CFD0-3A28-4B38-B56C-C85BB072D127}" type="datetimeFigureOut">
              <a:rPr lang="ru-RU"/>
              <a:pPr>
                <a:defRPr/>
              </a:pPr>
              <a:t>11.07.2014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ru-RU"/>
              <a:t>Гвоздикова Елена Ивановна - учитель русского языка и литературы школы №97 г. Ижевска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4D67E75-8E1E-45D4-AD2A-631879E2AC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77035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D157DF7-1767-4B64-ACBB-C3E767A39705}" type="datetimeFigureOut">
              <a:rPr lang="ru-RU"/>
              <a:pPr>
                <a:defRPr/>
              </a:pPr>
              <a:t>11.07.2014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ru-RU"/>
              <a:t>Гвоздикова Елена Ивановна - учитель русского языка и литературы школы №97 г. Ижевска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CB69938-03B1-4EDF-953F-C8375CFD53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59294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2C10A7-5CDA-474B-9077-FEE7FF97FB32}" type="slidenum">
              <a:rPr lang="ru-RU" smtClean="0">
                <a:ea typeface="MS Gothic" pitchFamily="49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>
              <a:ea typeface="MS Gothic" pitchFamily="49" charset="-128"/>
            </a:endParaRPr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24C69B-8A2D-4DC8-924B-11E9372CD8E6}" type="slidenum">
              <a:rPr lang="ru-RU" smtClean="0">
                <a:ea typeface="MS Gothic" pitchFamily="49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>
              <a:ea typeface="MS Gothic" pitchFamily="49" charset="-128"/>
            </a:endParaRPr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7E3A05-C1FB-4DE6-B621-7E2BA460B500}" type="slidenum">
              <a:rPr lang="ru-RU" smtClean="0">
                <a:ea typeface="MS Gothic" pitchFamily="49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>
              <a:ea typeface="MS Gothic" pitchFamily="49" charset="-128"/>
            </a:endParaRPr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9CC135-47BF-4B35-9411-E74E4B8BDCDD}" type="slidenum">
              <a:rPr lang="ru-RU" smtClean="0">
                <a:ea typeface="MS Gothic" pitchFamily="49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>
              <a:ea typeface="MS Gothic" pitchFamily="49" charset="-128"/>
            </a:endParaRPr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3C56FB-9056-4AD9-867E-AF487FBC1ED2}" type="slidenum">
              <a:rPr lang="ru-RU" smtClean="0">
                <a:ea typeface="MS Gothic" pitchFamily="49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>
              <a:ea typeface="MS Gothic" pitchFamily="49" charset="-128"/>
            </a:endParaRPr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91E8A5-FDD3-4699-96B1-1E7AE256CB31}" type="slidenum">
              <a:rPr lang="ru-RU" smtClean="0">
                <a:ea typeface="MS Gothic" pitchFamily="49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>
              <a:ea typeface="MS Gothic" pitchFamily="49" charset="-128"/>
            </a:endParaRPr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5982C2-DBF7-4895-9AB0-B04EEC77D39C}" type="slidenum">
              <a:rPr lang="ru-RU" smtClean="0">
                <a:ea typeface="MS Gothic" pitchFamily="49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smtClean="0">
              <a:ea typeface="MS Gothic" pitchFamily="49" charset="-128"/>
            </a:endParaRPr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6868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>
                <a:ea typeface="MS Gothic" pitchFamily="49" charset="-128"/>
              </a:rPr>
              <a:t>Гвоздикова Елена Ивановна - учитель русского языка и литературы школы №97 г. Ижевска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7CD5-F2AC-4718-93D9-12318F1D7351}" type="datetime1">
              <a:rPr lang="ru-RU"/>
              <a:pPr>
                <a:defRPr/>
              </a:pPr>
              <a:t>11.07.2014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Гвоздикова Елена Ивановна - учитель русского языка и литературы школы №97 г. Ижевска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3F619-6C18-44E8-BEBF-852315C2A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707856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CF0B1-6F67-41D9-BFC6-31BA50AFF88F}" type="datetime1">
              <a:rPr lang="ru-RU"/>
              <a:pPr>
                <a:defRPr/>
              </a:pPr>
              <a:t>11.07.2014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Гвоздикова Елена Ивановна - учитель русского языка и литературы школы №97 г. Ижевска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58B35-24E0-4CE6-8F42-4D32906198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020889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FB659-A0F7-4BAA-B65F-9119A8E88A04}" type="datetime1">
              <a:rPr lang="ru-RU"/>
              <a:pPr>
                <a:defRPr/>
              </a:pPr>
              <a:t>11.07.2014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Гвоздикова Елена Ивановна - учитель русского языка и литературы школы №97 г. Ижевска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4E417-70AD-49F9-94AC-C239B9E23E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88425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FC5DA-D7E5-4F91-9F68-B06595DE4977}" type="datetime1">
              <a:rPr lang="ru-RU"/>
              <a:pPr>
                <a:defRPr/>
              </a:pPr>
              <a:t>11.07.2014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Гвоздикова Елена Ивановна - учитель русского языка и литературы школы №97 г. Ижевска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E997B-E98D-4784-9EB3-8201968B8B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801140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8013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8013" cy="21859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1EAB-9E9B-48AB-817F-BDB67665F6EE}" type="datetime1">
              <a:rPr lang="ru-RU"/>
              <a:pPr>
                <a:defRPr/>
              </a:pPr>
              <a:t>11.07.2014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Гвоздикова Елена Ивановна - учитель русского языка и литературы школы №97 г. Ижевска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B930A-7366-4EF2-ABCE-362EB7462E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28098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30355-EBEC-4CCE-8301-0422749D5D23}" type="datetime1">
              <a:rPr lang="ru-RU"/>
              <a:pPr>
                <a:defRPr/>
              </a:pPr>
              <a:t>11.07.2014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Гвоздикова Елена Ивановна - учитель русского языка и литературы школы №97 г. Ижевска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75747-D3A2-4A1D-906A-FDCC9A5CB4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477255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CCA47-C002-45CB-88E0-2F2379707F2A}" type="datetime1">
              <a:rPr lang="ru-RU"/>
              <a:pPr>
                <a:defRPr/>
              </a:pPr>
              <a:t>11.07.2014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Гвоздикова Елена Ивановна - учитель русского языка и литературы школы №97 г. Ижевска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F8357-2919-49B0-892C-6972BF0657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46323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08D9C-A7C8-435F-9F9C-7D6AA86FF3A5}" type="datetime1">
              <a:rPr lang="ru-RU"/>
              <a:pPr>
                <a:defRPr/>
              </a:pPr>
              <a:t>11.07.2014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Гвоздикова Елена Ивановна - учитель русского языка и литературы школы №97 г. Ижевска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B814D-9FD7-4685-B875-C555BCCE02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499516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7F06A-9235-456E-927F-8E1898FD66BD}" type="datetime1">
              <a:rPr lang="ru-RU"/>
              <a:pPr>
                <a:defRPr/>
              </a:pPr>
              <a:t>11.07.2014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Гвоздикова Елена Ивановна - учитель русского языка и литературы школы №97 г. Ижевска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A70C2-A049-48DA-B9D6-94CC2CA27A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61305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DF1BF-1687-4A79-9B0C-41AD184F6278}" type="datetime1">
              <a:rPr lang="ru-RU"/>
              <a:pPr>
                <a:defRPr/>
              </a:pPr>
              <a:t>11.07.2014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Гвоздикова Елена Ивановна - учитель русского языка и литературы школы №97 г. Ижевска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CB7B-4B05-4CE8-BB37-06062497CC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221542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81405-F258-460A-926F-ABEE657910AD}" type="datetime1">
              <a:rPr lang="ru-RU"/>
              <a:pPr>
                <a:defRPr/>
              </a:pPr>
              <a:t>11.07.2014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Гвоздикова Елена Ивановна - учитель русского языка и литературы школы №97 г. Ижевска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29F84-AD25-432D-9860-22F3809E73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204649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DB467-6759-4B97-8183-2124CACEFCC4}" type="datetime1">
              <a:rPr lang="ru-RU"/>
              <a:pPr>
                <a:defRPr/>
              </a:pPr>
              <a:t>11.07.2014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Гвоздикова Елена Ивановна - учитель русского языка и литературы школы №97 г. Ижевска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7F34A-F0EF-40E5-997A-7F15D36E19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545502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3151A-F789-47AF-994E-EAAB1862836F}" type="datetime1">
              <a:rPr lang="ru-RU"/>
              <a:pPr>
                <a:defRPr/>
              </a:pPr>
              <a:t>11.07.2014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Гвоздикова Елена Ивановна - учитель русского языка и литературы школы №97 г. Ижевска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66A93-B339-4940-A8D1-DACF79285E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850736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FE7046A-8E9F-4663-89FC-1D80C10D1DA6}" type="datetime1">
              <a:rPr lang="ru-RU"/>
              <a:pPr>
                <a:defRPr/>
              </a:pPr>
              <a:t>11.07.2014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ru-RU"/>
              <a:t>Гвоздикова Елена Ивановна - учитель русского языка и литературы школы №97 г. Ижевска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0F93F4D-92FA-4C98-8984-1E33F754CD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ransition>
    <p:wipe dir="r"/>
  </p:transition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1.xml"/><Relationship Id="rId4" Type="http://schemas.openxmlformats.org/officeDocument/2006/relationships/slide" Target="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3.xml"/><Relationship Id="rId4" Type="http://schemas.openxmlformats.org/officeDocument/2006/relationships/slide" Target="slid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4.xml"/><Relationship Id="rId4" Type="http://schemas.openxmlformats.org/officeDocument/2006/relationships/slide" Target="slid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slide" Target="slide8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0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8012" cy="14335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200" dirty="0" smtClean="0">
                <a:solidFill>
                  <a:srgbClr val="000099"/>
                </a:solidFill>
                <a:latin typeface="Arial Black" pitchFamily="34" charset="0"/>
              </a:rPr>
              <a:t>Всё о сжатом изложении</a:t>
            </a:r>
            <a:br>
              <a:rPr lang="ru-RU" sz="4200" dirty="0" smtClean="0">
                <a:solidFill>
                  <a:srgbClr val="000099"/>
                </a:solidFill>
                <a:latin typeface="Arial Black" pitchFamily="34" charset="0"/>
              </a:rPr>
            </a:br>
            <a:r>
              <a:rPr lang="ru-RU" sz="2400" dirty="0" smtClean="0">
                <a:solidFill>
                  <a:srgbClr val="000099"/>
                </a:solidFill>
                <a:latin typeface="Arial Black" pitchFamily="34" charset="0"/>
              </a:rPr>
              <a:t>(обдумывание задания, критерии оценивания, планирование работы)</a:t>
            </a:r>
            <a:endParaRPr lang="ru-RU" sz="2400" dirty="0">
              <a:solidFill>
                <a:srgbClr val="000099"/>
              </a:solidFill>
              <a:latin typeface="Arial Black" pitchFamily="34" charset="0"/>
            </a:endParaRPr>
          </a:p>
        </p:txBody>
      </p:sp>
      <p:pic>
        <p:nvPicPr>
          <p:cNvPr id="2051" name="Содержимое 9" descr="Девочка пишет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1760" y="1696866"/>
            <a:ext cx="4432300" cy="4525963"/>
          </a:xfrm>
        </p:spPr>
      </p:pic>
      <p:pic>
        <p:nvPicPr>
          <p:cNvPr id="2053" name="Рисунок 10" descr="вопрос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9984">
            <a:off x="6567488" y="3067050"/>
            <a:ext cx="159067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Рисунок 12" descr="вопрос 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452658">
            <a:off x="898525" y="2112963"/>
            <a:ext cx="159067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j04136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63" y="228600"/>
            <a:ext cx="8842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 Box 6"/>
          <p:cNvSpPr txBox="1">
            <a:spLocks noChangeArrowheads="1"/>
          </p:cNvSpPr>
          <p:nvPr/>
        </p:nvSpPr>
        <p:spPr bwMode="auto">
          <a:xfrm>
            <a:off x="762000" y="1676400"/>
            <a:ext cx="8001000" cy="213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sz="2800"/>
              <a:t>Попечителем одной из школ под Серпуховым был Гиляровский. И фотография учеников есть: деревенские ребятишки с </a:t>
            </a:r>
            <a:r>
              <a:rPr lang="ru-RU" sz="2800" b="1"/>
              <a:t>открытыми, простодушными, </a:t>
            </a:r>
            <a:r>
              <a:rPr lang="ru-RU" sz="2800"/>
              <a:t>ясными лицами.</a:t>
            </a:r>
          </a:p>
          <a:p>
            <a:pPr algn="r"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sz="2400"/>
              <a:t>(По Е. Киселёвой)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838200" y="4572000"/>
            <a:ext cx="7848600" cy="1905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ea typeface="+mn-ea"/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914400" y="4695825"/>
            <a:ext cx="76962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sz="2800" i="1"/>
              <a:t>Попечителем одной из школ под Серпуховым был Гиляровский. И фотография учеников есть: деревенские ребятишки с ясными лицами.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1835150" y="260350"/>
            <a:ext cx="7086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Исключение синонимов в ряду однородных членов</a:t>
            </a:r>
          </a:p>
        </p:txBody>
      </p:sp>
      <p:sp>
        <p:nvSpPr>
          <p:cNvPr id="11271" name="AutoShape 1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5943600"/>
            <a:ext cx="533400" cy="762000"/>
          </a:xfrm>
          <a:prstGeom prst="actionButtonReturn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72" name="AutoShape 1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5029200"/>
            <a:ext cx="533400" cy="762000"/>
          </a:xfrm>
          <a:prstGeom prst="actionButtonDocumen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j04136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"/>
            <a:ext cx="8842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 Box 6"/>
          <p:cNvSpPr txBox="1">
            <a:spLocks noChangeArrowheads="1"/>
          </p:cNvSpPr>
          <p:nvPr/>
        </p:nvSpPr>
        <p:spPr bwMode="auto">
          <a:xfrm>
            <a:off x="755650" y="1844675"/>
            <a:ext cx="8153400" cy="264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ct val="50000"/>
              </a:spcBef>
            </a:pPr>
            <a:r>
              <a:rPr lang="ru-RU" sz="2800"/>
              <a:t>Воспитание имеет много аспектов: </a:t>
            </a:r>
            <a:r>
              <a:rPr lang="ru-RU" sz="2800" b="1"/>
              <a:t>тренер воспитывает тело – мускулы, силу, энергию, физическую волю, математик воспитывает ум, способности абстрактного мышления.</a:t>
            </a:r>
            <a:r>
              <a:rPr lang="ru-RU" sz="2800"/>
              <a:t> Но есть ещё одна важная сфера воспитания – воспитание души.</a:t>
            </a:r>
          </a:p>
          <a:p>
            <a:pPr algn="r" eaLnBrk="1" hangingPunct="1">
              <a:lnSpc>
                <a:spcPct val="80000"/>
              </a:lnSpc>
              <a:spcBef>
                <a:spcPct val="50000"/>
              </a:spcBef>
            </a:pPr>
            <a:r>
              <a:rPr lang="ru-RU" sz="2400"/>
              <a:t>(Ю. М. Лотман)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914400" y="4648200"/>
            <a:ext cx="7848600" cy="1447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ea typeface="+mn-ea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1676400" y="188913"/>
            <a:ext cx="7467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Удаление поясняющих конструкций: однородных членов, частей сложного предложения</a:t>
            </a:r>
          </a:p>
        </p:txBody>
      </p:sp>
      <p:sp>
        <p:nvSpPr>
          <p:cNvPr id="12294" name="AutoShape 1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5943600"/>
            <a:ext cx="533400" cy="685800"/>
          </a:xfrm>
          <a:prstGeom prst="actionButtonReturn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5" name="AutoShape 1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5105400"/>
            <a:ext cx="533400" cy="685800"/>
          </a:xfrm>
          <a:prstGeom prst="actionButtonDocumen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971550" y="4868863"/>
            <a:ext cx="7704138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sz="2800" i="1">
                <a:solidFill>
                  <a:srgbClr val="000000"/>
                </a:solidFill>
              </a:rPr>
              <a:t>Воспитание имеет много аспектов. Но есть одна важная сфера воспитания – воспитание души.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j021324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9366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5943600"/>
            <a:ext cx="533400" cy="685800"/>
          </a:xfrm>
          <a:prstGeom prst="actionButtonReturn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16" name="AutoShape 6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5105400"/>
            <a:ext cx="533400" cy="685800"/>
          </a:xfrm>
          <a:prstGeom prst="actionButtonDocumen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84213" y="333375"/>
            <a:ext cx="70104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Обобщение </a:t>
            </a:r>
            <a:r>
              <a:rPr lang="ru-RU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содержания </a:t>
            </a:r>
            <a:r>
              <a:rPr lang="ru-RU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фрагмента текста</a:t>
            </a:r>
          </a:p>
        </p:txBody>
      </p:sp>
      <p:sp>
        <p:nvSpPr>
          <p:cNvPr id="13318" name="Text Box 8"/>
          <p:cNvSpPr txBox="1">
            <a:spLocks noChangeArrowheads="1"/>
          </p:cNvSpPr>
          <p:nvPr/>
        </p:nvSpPr>
        <p:spPr bwMode="auto">
          <a:xfrm>
            <a:off x="685800" y="1524000"/>
            <a:ext cx="8153400" cy="33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9pPr>
          </a:lstStyle>
          <a:p>
            <a:pPr algn="just" eaLnBrk="1" hangingPunct="1">
              <a:lnSpc>
                <a:spcPct val="85000"/>
              </a:lnSpc>
              <a:spcBef>
                <a:spcPct val="50000"/>
              </a:spcBef>
            </a:pPr>
            <a:r>
              <a:rPr lang="ru-RU" sz="2400"/>
              <a:t>Жизнь семьи Серовых </a:t>
            </a:r>
            <a:r>
              <a:rPr lang="ru-RU" sz="2400" b="1"/>
              <a:t>была наполнена художественной работой отца, обсуждением выставок, разговорами на темы искусства. У Серовых часто собирались не только живописцы, но и музыканты, скульпторы, артисты, поэты. Среди них актёры Москвин, Комиссаров, Добронравов, художники Ефимов, Кончаловский, Яковлев, Крымов, музыканты Нейгауз, Рихтер, поэт Пастернак.</a:t>
            </a:r>
          </a:p>
          <a:p>
            <a:pPr algn="r" eaLnBrk="1" hangingPunct="1">
              <a:lnSpc>
                <a:spcPct val="85000"/>
              </a:lnSpc>
              <a:spcBef>
                <a:spcPct val="50000"/>
              </a:spcBef>
            </a:pPr>
            <a:r>
              <a:rPr lang="ru-RU" sz="2000"/>
              <a:t>(По Г. Арбузову)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1371600" y="5105400"/>
            <a:ext cx="7010400" cy="1295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ea typeface="+mn-ea"/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600200" y="5257800"/>
            <a:ext cx="6553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800" dirty="0">
                <a:ea typeface="+mn-ea"/>
              </a:rPr>
              <a:t>Жизнь семьи Серовых </a:t>
            </a:r>
            <a:r>
              <a:rPr lang="ru-RU" sz="2800" i="1" dirty="0">
                <a:effectLst>
                  <a:outerShdw blurRad="38100" dist="38100" dir="2700000" algn="tl">
                    <a:srgbClr val="FFFFFF"/>
                  </a:outerShdw>
                </a:effectLst>
                <a:ea typeface="+mn-ea"/>
              </a:rPr>
              <a:t>протекала в творческой атмосфере.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838200" y="1676400"/>
            <a:ext cx="83058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50000"/>
              </a:spcBef>
            </a:pPr>
            <a:r>
              <a:rPr lang="ru-RU" sz="2400"/>
              <a:t>.</a:t>
            </a:r>
          </a:p>
        </p:txBody>
      </p:sp>
      <p:pic>
        <p:nvPicPr>
          <p:cNvPr id="14339" name="Picture 3" descr="j021324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9366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200" y="5943600"/>
            <a:ext cx="533400" cy="685800"/>
          </a:xfrm>
          <a:prstGeom prst="actionButtonReturn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41" name="AutoShape 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200" y="5105400"/>
            <a:ext cx="533400" cy="685800"/>
          </a:xfrm>
          <a:prstGeom prst="actionButtonDocumen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990600" y="76200"/>
            <a:ext cx="6781800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Языковое обобщение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chemeClr val="accent2"/>
                </a:solidFill>
                <a:latin typeface="+mn-lt"/>
                <a:ea typeface="+mn-ea"/>
              </a:rPr>
              <a:t>замена однородных членов их обобщенным наименованием</a:t>
            </a:r>
            <a:r>
              <a:rPr lang="ru-RU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685800" y="1676400"/>
            <a:ext cx="8001000" cy="234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sz="2800"/>
              <a:t>Многие утверждают, что слушать музыку дома даже лучше, чем в зале: никто </a:t>
            </a:r>
            <a:r>
              <a:rPr lang="ru-RU" sz="2800" b="1"/>
              <a:t>не шепчется, не шуршит конфетными бумажками, не кашляет, не скрипит креслами. </a:t>
            </a:r>
          </a:p>
          <a:p>
            <a:pPr algn="r" eaLnBrk="1" hangingPunct="1">
              <a:spcBef>
                <a:spcPct val="50000"/>
              </a:spcBef>
            </a:pPr>
            <a:r>
              <a:rPr lang="ru-RU" sz="2400"/>
              <a:t>(С. Газарян)</a:t>
            </a: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55650" y="4652963"/>
            <a:ext cx="8001000" cy="1371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ea typeface="+mn-ea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762000" y="4800600"/>
            <a:ext cx="8153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800" dirty="0">
                <a:ea typeface="+mn-ea"/>
              </a:rPr>
              <a:t>Многие утверждают, что слушать музыку дома даже лучше, чем в зале: никто</a:t>
            </a:r>
            <a:r>
              <a:rPr lang="ru-RU" sz="2800" i="1" dirty="0">
                <a:effectLst>
                  <a:outerShdw blurRad="38100" dist="38100" dir="2700000" algn="tl">
                    <a:srgbClr val="FFFFFF"/>
                  </a:outerShdw>
                </a:effectLst>
                <a:ea typeface="+mn-ea"/>
              </a:rPr>
              <a:t> не мешает.</a:t>
            </a:r>
            <a:endParaRPr lang="ru-RU" sz="2800" dirty="0">
              <a:ea typeface="+mn-ea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6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j021324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9366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714375" y="214313"/>
            <a:ext cx="7696200" cy="14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Языковое обобщение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2"/>
                </a:solidFill>
                <a:latin typeface="+mn-lt"/>
                <a:ea typeface="+mn-ea"/>
              </a:rPr>
              <a:t>замена простых предложений сложным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2"/>
              </a:solidFill>
              <a:latin typeface="+mn-lt"/>
              <a:ea typeface="+mn-ea"/>
            </a:endParaRPr>
          </a:p>
        </p:txBody>
      </p:sp>
      <p:sp>
        <p:nvSpPr>
          <p:cNvPr id="15364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200" y="5105400"/>
            <a:ext cx="533400" cy="685800"/>
          </a:xfrm>
          <a:prstGeom prst="actionButtonDocumen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65" name="AutoShape 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200" y="5943600"/>
            <a:ext cx="533400" cy="685800"/>
          </a:xfrm>
          <a:prstGeom prst="actionButtonReturn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685800" y="1690688"/>
            <a:ext cx="8077200" cy="234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sz="2800"/>
              <a:t>Помню вечер перед Новым годом. Мне было шесть или семь лет. В подарок я получил книгу со сказками Андерсена. Так в моей жизни появился этот датский сказочник.</a:t>
            </a:r>
          </a:p>
          <a:p>
            <a:pPr algn="r" eaLnBrk="1" hangingPunct="1">
              <a:spcBef>
                <a:spcPct val="50000"/>
              </a:spcBef>
            </a:pPr>
            <a:r>
              <a:rPr lang="ru-RU" sz="2400"/>
              <a:t>(По К. Паустовскому)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838200" y="4648200"/>
            <a:ext cx="7848600" cy="18161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sz="2800" i="1" dirty="0">
              <a:effectLst>
                <a:outerShdw blurRad="38100" dist="38100" dir="2700000" algn="tl">
                  <a:srgbClr val="FFFFFF"/>
                </a:outerShdw>
              </a:effectLst>
              <a:ea typeface="+mn-ea"/>
            </a:endParaRPr>
          </a:p>
          <a:p>
            <a:pPr algn="just"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sz="2800" i="1" dirty="0">
              <a:effectLst>
                <a:outerShdw blurRad="38100" dist="38100" dir="2700000" algn="tl">
                  <a:srgbClr val="FFFFFF"/>
                </a:outerShdw>
              </a:effectLst>
              <a:ea typeface="+mn-ea"/>
            </a:endParaRPr>
          </a:p>
          <a:p>
            <a:pPr algn="just"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sz="2800" i="1" dirty="0">
              <a:effectLst>
                <a:outerShdw blurRad="38100" dist="38100" dir="2700000" algn="tl">
                  <a:srgbClr val="FFFFFF"/>
                </a:outerShdw>
              </a:effectLst>
              <a:ea typeface="+mn-ea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7088" y="4797425"/>
            <a:ext cx="7848600" cy="1384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Моя встреча с Андерсеном произошла в детстве, когда мне на Новый год подарили книгу с его сказками.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000099"/>
                </a:solidFill>
                <a:latin typeface="Arial Black" pitchFamily="34" charset="0"/>
              </a:rPr>
              <a:t>Критерии оценивания изложения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85163" cy="46370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71802"/>
                <a:gridCol w="6572025"/>
                <a:gridCol w="1041336"/>
              </a:tblGrid>
              <a:tr h="40833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№</a:t>
                      </a:r>
                      <a:endParaRPr lang="ru-RU" sz="1800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Критерии оценивания изложения</a:t>
                      </a:r>
                      <a:endParaRPr lang="ru-RU" sz="1800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Баллы</a:t>
                      </a:r>
                      <a:endParaRPr lang="ru-RU" sz="1800" dirty="0"/>
                    </a:p>
                  </a:txBody>
                  <a:tcPr marL="91436" marR="91436"/>
                </a:tc>
              </a:tr>
              <a:tr h="70479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ИК3</a:t>
                      </a:r>
                      <a:endParaRPr lang="ru-RU" sz="1800" b="1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Смысловая</a:t>
                      </a:r>
                      <a:r>
                        <a:rPr lang="ru-RU" sz="1800" b="1" baseline="0" dirty="0" smtClean="0"/>
                        <a:t> цельность, речевая связность и последовательность изложения</a:t>
                      </a:r>
                      <a:endParaRPr lang="ru-RU" sz="1800" b="1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6" marR="91436"/>
                </a:tc>
              </a:tr>
              <a:tr h="1610955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Работа экзаменуемого характеризуется</a:t>
                      </a:r>
                      <a:r>
                        <a:rPr lang="ru-RU" sz="1800" baseline="0" dirty="0" smtClean="0"/>
                        <a:t> смысловой цельностью, речевой связностью и последовательностью изложения: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aseline="0" dirty="0" smtClean="0"/>
                        <a:t> логические ошибки отсутствуют, последовательность изложения не нарушена;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dirty="0" smtClean="0"/>
                        <a:t> в работе нет нарушений абзацного членения текста.</a:t>
                      </a:r>
                      <a:endParaRPr lang="ru-RU" sz="1800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endParaRPr lang="ru-RU" sz="900" dirty="0" smtClean="0"/>
                    </a:p>
                    <a:p>
                      <a:pPr algn="ctr"/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marL="91436" marR="91436"/>
                </a:tc>
              </a:tr>
              <a:tr h="1913009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Работа экзаменуемого характеризуется</a:t>
                      </a:r>
                      <a:r>
                        <a:rPr lang="ru-RU" sz="1800" baseline="0" dirty="0" smtClean="0"/>
                        <a:t> смысловой цельностью, речевой связностью и последовательностью изложения: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800" b="1" baseline="0" dirty="0" smtClean="0"/>
                        <a:t>но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800" b="0" baseline="0" dirty="0" smtClean="0"/>
                        <a:t>допущена 1 </a:t>
                      </a:r>
                      <a:r>
                        <a:rPr lang="ru-RU" sz="1800" baseline="0" dirty="0" smtClean="0"/>
                        <a:t>логическая ошибка,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800" b="1" baseline="0" dirty="0" smtClean="0"/>
                        <a:t>и</a:t>
                      </a:r>
                      <a:r>
                        <a:rPr lang="en-US" sz="1800" b="1" baseline="0" dirty="0" smtClean="0"/>
                        <a:t>/</a:t>
                      </a:r>
                      <a:r>
                        <a:rPr lang="ru-RU" sz="1800" b="1" baseline="0" dirty="0" smtClean="0"/>
                        <a:t>или</a:t>
                      </a:r>
                      <a:endParaRPr lang="ru-RU" sz="1800" baseline="0" dirty="0" smtClean="0"/>
                    </a:p>
                    <a:p>
                      <a:pPr>
                        <a:buFontTx/>
                        <a:buNone/>
                      </a:pPr>
                      <a:r>
                        <a:rPr lang="ru-RU" sz="1800" dirty="0" smtClean="0"/>
                        <a:t>в работе</a:t>
                      </a:r>
                      <a:r>
                        <a:rPr lang="ru-RU" sz="1800" baseline="0" dirty="0" smtClean="0"/>
                        <a:t> имеется 1</a:t>
                      </a:r>
                      <a:r>
                        <a:rPr lang="ru-RU" sz="1800" dirty="0" smtClean="0"/>
                        <a:t> нарушение абзацного членения текста.</a:t>
                      </a:r>
                      <a:endParaRPr lang="ru-RU" sz="1800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endParaRPr lang="ru-RU" sz="1800" dirty="0" smtClean="0"/>
                    </a:p>
                    <a:p>
                      <a:pPr algn="ctr"/>
                      <a:endParaRPr lang="ru-RU" sz="1800" dirty="0" smtClean="0"/>
                    </a:p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L="91436" marR="91436"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000099"/>
                </a:solidFill>
                <a:latin typeface="Arial Black" pitchFamily="34" charset="0"/>
              </a:rPr>
              <a:t>Критерии оценивания изложения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85163" cy="42767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71802"/>
                <a:gridCol w="6572025"/>
                <a:gridCol w="1041336"/>
              </a:tblGrid>
              <a:tr h="43301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№</a:t>
                      </a:r>
                      <a:endParaRPr lang="ru-RU" sz="1800" dirty="0"/>
                    </a:p>
                  </a:txBody>
                  <a:tcPr marL="91436" marR="9143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Критерии оценивания изложения</a:t>
                      </a:r>
                      <a:endParaRPr lang="ru-RU" sz="1800" dirty="0"/>
                    </a:p>
                  </a:txBody>
                  <a:tcPr marL="91436" marR="9143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Баллы</a:t>
                      </a:r>
                      <a:endParaRPr lang="ru-RU" sz="1800" dirty="0"/>
                    </a:p>
                  </a:txBody>
                  <a:tcPr marL="91436" marR="91436" marT="45716" marB="45716"/>
                </a:tc>
              </a:tr>
              <a:tr h="747389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ИК3</a:t>
                      </a:r>
                      <a:endParaRPr lang="ru-RU" sz="1800" b="1" dirty="0"/>
                    </a:p>
                  </a:txBody>
                  <a:tcPr marL="91436" marR="9143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Смысловая</a:t>
                      </a:r>
                      <a:r>
                        <a:rPr lang="ru-RU" sz="1800" b="1" baseline="0" dirty="0" smtClean="0"/>
                        <a:t> цельность, речевая связность и последовательность изложения</a:t>
                      </a:r>
                      <a:endParaRPr lang="ru-RU" sz="1800" b="1" dirty="0"/>
                    </a:p>
                  </a:txBody>
                  <a:tcPr marL="91436" marR="91436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6" marR="91436" marT="45716" marB="45716"/>
                </a:tc>
              </a:tr>
              <a:tr h="2348937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6" marR="91436" marT="45716" marB="4571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 работе экзаменуемого просматривается коммуникативный замысел,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800" b="1" baseline="0" dirty="0" smtClean="0"/>
                        <a:t>но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800" b="0" baseline="0" dirty="0" smtClean="0"/>
                        <a:t>допущено более 1 </a:t>
                      </a:r>
                      <a:r>
                        <a:rPr lang="ru-RU" sz="1800" baseline="0" dirty="0" smtClean="0"/>
                        <a:t>логической ошибки,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800" b="1" baseline="0" dirty="0" smtClean="0"/>
                        <a:t>и</a:t>
                      </a:r>
                      <a:r>
                        <a:rPr lang="en-US" sz="1800" b="1" baseline="0" dirty="0" smtClean="0"/>
                        <a:t>/</a:t>
                      </a:r>
                      <a:r>
                        <a:rPr lang="ru-RU" sz="1800" b="1" baseline="0" dirty="0" smtClean="0"/>
                        <a:t>или</a:t>
                      </a:r>
                      <a:endParaRPr lang="ru-RU" sz="1800" baseline="0" dirty="0" smtClean="0"/>
                    </a:p>
                    <a:p>
                      <a:pPr>
                        <a:buFontTx/>
                        <a:buNone/>
                      </a:pPr>
                      <a:r>
                        <a:rPr lang="ru-RU" sz="1800" dirty="0" smtClean="0"/>
                        <a:t>в работе</a:t>
                      </a:r>
                      <a:r>
                        <a:rPr lang="ru-RU" sz="1800" baseline="0" dirty="0" smtClean="0"/>
                        <a:t> имеется 2 случая</a:t>
                      </a:r>
                      <a:r>
                        <a:rPr lang="ru-RU" sz="1800" dirty="0" smtClean="0"/>
                        <a:t> нарушения абзацного членения текста.</a:t>
                      </a:r>
                    </a:p>
                  </a:txBody>
                  <a:tcPr marL="91436" marR="91436" marT="45716" marB="45716"/>
                </a:tc>
                <a:tc>
                  <a:txBody>
                    <a:bodyPr/>
                    <a:lstStyle/>
                    <a:p>
                      <a:endParaRPr lang="ru-RU" sz="900" dirty="0" smtClean="0"/>
                    </a:p>
                    <a:p>
                      <a:pPr algn="ctr"/>
                      <a:endParaRPr lang="ru-RU" sz="1800" dirty="0" smtClean="0"/>
                    </a:p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0</a:t>
                      </a:r>
                      <a:endParaRPr lang="ru-RU" sz="1800" dirty="0"/>
                    </a:p>
                  </a:txBody>
                  <a:tcPr marL="91436" marR="91436" marT="45716" marB="45716"/>
                </a:tc>
              </a:tr>
              <a:tr h="74738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Максимальное количество баллов за сжатое изложение по</a:t>
                      </a:r>
                      <a:r>
                        <a:rPr lang="ru-RU" sz="1800" b="1" baseline="0" dirty="0" smtClean="0"/>
                        <a:t> критериям ИК1-ИК3</a:t>
                      </a:r>
                      <a:endParaRPr lang="ru-RU" sz="1800" b="1" dirty="0"/>
                    </a:p>
                  </a:txBody>
                  <a:tcPr marL="91436" marR="91436" marT="45716" marB="45716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7</a:t>
                      </a:r>
                    </a:p>
                  </a:txBody>
                  <a:tcPr marL="91436" marR="91436" marT="45716" marB="45716"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357188" y="0"/>
            <a:ext cx="8228012" cy="990600"/>
          </a:xfrm>
        </p:spPr>
        <p:txBody>
          <a:bodyPr/>
          <a:lstStyle/>
          <a:p>
            <a:pPr eaLnBrk="1" hangingPunct="1"/>
            <a:r>
              <a:rPr lang="ru-RU" sz="3600" smtClean="0">
                <a:solidFill>
                  <a:srgbClr val="000099"/>
                </a:solidFill>
                <a:latin typeface="Arial Black" pitchFamily="34" charset="0"/>
              </a:rPr>
              <a:t>Разбираемся в терминах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1000125"/>
            <a:ext cx="8429625" cy="5214938"/>
          </a:xfrm>
        </p:spPr>
        <p:txBody>
          <a:bodyPr/>
          <a:lstStyle/>
          <a:p>
            <a:pPr marL="1588" indent="12700" algn="just" eaLnBrk="1" hangingPunct="1">
              <a:buFont typeface="Times New Roman" pitchFamily="16" charset="0"/>
              <a:buNone/>
              <a:defRPr/>
            </a:pPr>
            <a:r>
              <a:rPr lang="ru-RU" sz="1950" b="1" dirty="0" smtClean="0">
                <a:solidFill>
                  <a:srgbClr val="000099"/>
                </a:solidFill>
              </a:rPr>
              <a:t>Композиция текста </a:t>
            </a:r>
            <a:r>
              <a:rPr lang="ru-RU" sz="1950" dirty="0" smtClean="0">
                <a:solidFill>
                  <a:srgbClr val="000099"/>
                </a:solidFill>
              </a:rPr>
              <a:t>– это его строение, соотношение и взаимное расположение его частей. Как правило, композиция включает 3 части: вступление, основную часть и заключение.</a:t>
            </a:r>
          </a:p>
          <a:p>
            <a:pPr marL="1588" indent="12700" algn="just" eaLnBrk="1" hangingPunct="1">
              <a:buFont typeface="Times New Roman" pitchFamily="16" charset="0"/>
              <a:buNone/>
              <a:defRPr/>
            </a:pPr>
            <a:r>
              <a:rPr lang="ru-RU" sz="1950" b="1" dirty="0" smtClean="0">
                <a:solidFill>
                  <a:srgbClr val="000099"/>
                </a:solidFill>
              </a:rPr>
              <a:t>Логическая ошибка </a:t>
            </a:r>
            <a:r>
              <a:rPr lang="ru-RU" sz="1950" dirty="0" smtClean="0">
                <a:solidFill>
                  <a:srgbClr val="000099"/>
                </a:solidFill>
              </a:rPr>
              <a:t>– это ошибка, связанная с нарушением законов логики, например, противоречивых, бездоказательные суждения, нарушение причинно-следственных связей, отсутствие достаточных оснований для приводимого вывода, нарушение последовательности изложений, повторы или пропуски чего-то важного.</a:t>
            </a:r>
          </a:p>
          <a:p>
            <a:pPr marL="1588" indent="12700" algn="just" eaLnBrk="1" hangingPunct="1">
              <a:buFont typeface="Times New Roman" pitchFamily="16" charset="0"/>
              <a:buNone/>
              <a:defRPr/>
            </a:pPr>
            <a:r>
              <a:rPr lang="ru-RU" sz="1950" b="1" dirty="0" smtClean="0">
                <a:solidFill>
                  <a:srgbClr val="000099"/>
                </a:solidFill>
              </a:rPr>
              <a:t>Речевая связность </a:t>
            </a:r>
            <a:r>
              <a:rPr lang="ru-RU" sz="1950" dirty="0" smtClean="0">
                <a:solidFill>
                  <a:srgbClr val="000099"/>
                </a:solidFill>
              </a:rPr>
              <a:t>– один из признаков текста, заключающийся в том, что пишущий так выражает свои мысли и оформляет их на письме, что адресату важна связь между отдельными отрезками речи.</a:t>
            </a:r>
          </a:p>
          <a:p>
            <a:pPr marL="1588" indent="12700" algn="just" eaLnBrk="1" hangingPunct="1">
              <a:buFont typeface="Times New Roman" pitchFamily="16" charset="0"/>
              <a:buNone/>
              <a:defRPr/>
            </a:pPr>
            <a:r>
              <a:rPr lang="ru-RU" sz="1950" b="1" dirty="0" smtClean="0">
                <a:solidFill>
                  <a:srgbClr val="000099"/>
                </a:solidFill>
              </a:rPr>
              <a:t>Фактическая точность </a:t>
            </a:r>
            <a:r>
              <a:rPr lang="ru-RU" sz="1950" dirty="0" smtClean="0">
                <a:solidFill>
                  <a:srgbClr val="000099"/>
                </a:solidFill>
              </a:rPr>
              <a:t>– это приведение фактов в точном соответствии с действительностью, в том числе отсутствие искажений мысли при интерпретации авторского текста, а также при приведении иллюстраций, подкрепляющих аргументацию</a:t>
            </a:r>
          </a:p>
          <a:p>
            <a:pPr marL="1588" indent="12700" algn="just" eaLnBrk="1" hangingPunct="1">
              <a:buFont typeface="Times New Roman" pitchFamily="16" charset="0"/>
              <a:buNone/>
              <a:defRPr/>
            </a:pPr>
            <a:endParaRPr lang="ru-RU" sz="1950" dirty="0" smtClean="0">
              <a:solidFill>
                <a:srgbClr val="000099"/>
              </a:solidFill>
            </a:endParaRPr>
          </a:p>
          <a:p>
            <a:pPr marL="1588" indent="12700" algn="just" eaLnBrk="1" hangingPunct="1">
              <a:buFont typeface="Times New Roman" pitchFamily="16" charset="0"/>
              <a:buNone/>
              <a:defRPr/>
            </a:pPr>
            <a:endParaRPr lang="ru-RU" sz="1950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357188" y="1071563"/>
            <a:ext cx="8501062" cy="1433512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000099"/>
                </a:solidFill>
                <a:latin typeface="Arial Black" pitchFamily="34" charset="0"/>
              </a:rPr>
              <a:t>Планируем работу</a:t>
            </a:r>
            <a:br>
              <a:rPr lang="ru-RU" smtClean="0">
                <a:solidFill>
                  <a:srgbClr val="000099"/>
                </a:solidFill>
                <a:latin typeface="Arial Black" pitchFamily="34" charset="0"/>
              </a:rPr>
            </a:br>
            <a:r>
              <a:rPr lang="ru-RU" smtClean="0">
                <a:solidFill>
                  <a:srgbClr val="000099"/>
                </a:solidFill>
                <a:latin typeface="Arial Black" pitchFamily="34" charset="0"/>
              </a:rPr>
              <a:t>над сжатым изложением</a:t>
            </a:r>
          </a:p>
        </p:txBody>
      </p:sp>
      <p:pic>
        <p:nvPicPr>
          <p:cNvPr id="19459" name="Содержимое 8" descr="Книга, перо.gif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43188" y="3071813"/>
            <a:ext cx="4214812" cy="2928937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000099"/>
                </a:solidFill>
                <a:latin typeface="Arial Black" pitchFamily="34" charset="0"/>
              </a:rPr>
              <a:t>Время</a:t>
            </a:r>
          </a:p>
        </p:txBody>
      </p:sp>
      <p:sp>
        <p:nvSpPr>
          <p:cNvPr id="20483" name="Текст 2"/>
          <p:cNvSpPr>
            <a:spLocks noGrp="1"/>
          </p:cNvSpPr>
          <p:nvPr>
            <p:ph type="body" sz="half" idx="1"/>
          </p:nvPr>
        </p:nvSpPr>
        <p:spPr>
          <a:xfrm>
            <a:off x="500063" y="1500188"/>
            <a:ext cx="5286375" cy="4071937"/>
          </a:xfrm>
        </p:spPr>
        <p:txBody>
          <a:bodyPr/>
          <a:lstStyle/>
          <a:p>
            <a:pPr eaLnBrk="1" hangingPunct="1">
              <a:buFont typeface="Times New Roman" pitchFamily="18" charset="0"/>
              <a:buNone/>
            </a:pPr>
            <a:r>
              <a:rPr lang="ru-RU" sz="2800" smtClean="0">
                <a:solidFill>
                  <a:srgbClr val="000099"/>
                </a:solidFill>
              </a:rPr>
              <a:t>    Для работы над частью 1 из 4 экзаменационных часов отводится 1 час 40 минут. Текст читается 2 раза, что занимает 10 минут. Между прочтениями перерыв 5 минут. На написание изложения отводится 1 час 15 минут.</a:t>
            </a:r>
          </a:p>
        </p:txBody>
      </p:sp>
      <p:pic>
        <p:nvPicPr>
          <p:cNvPr id="20484" name="Содержимое 17" descr="часы.gif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86438" y="1857375"/>
            <a:ext cx="3038475" cy="3038475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000099"/>
                </a:solidFill>
                <a:latin typeface="Arial Black" pitchFamily="34" charset="0"/>
              </a:rPr>
              <a:t>Обдумывание задания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285750" y="1214438"/>
            <a:ext cx="8228013" cy="2543175"/>
          </a:xfrm>
        </p:spPr>
        <p:txBody>
          <a:bodyPr/>
          <a:lstStyle/>
          <a:p>
            <a:pPr algn="ctr" eaLnBrk="1" hangingPunct="1">
              <a:buFont typeface="Times New Roman" pitchFamily="18" charset="0"/>
              <a:buNone/>
            </a:pPr>
            <a:r>
              <a:rPr lang="ru-RU" sz="2800" smtClean="0">
                <a:solidFill>
                  <a:srgbClr val="000099"/>
                </a:solidFill>
              </a:rPr>
              <a:t>   Прежде чем приступить к написанию изложения, надо внимательно прочитать формулировку задания и понять, что требуется сделать для его качественного выполнения.</a:t>
            </a:r>
          </a:p>
        </p:txBody>
      </p:sp>
      <p:pic>
        <p:nvPicPr>
          <p:cNvPr id="307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141663"/>
            <a:ext cx="8326437" cy="27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8013" cy="500063"/>
          </a:xfrm>
        </p:spPr>
        <p:txBody>
          <a:bodyPr/>
          <a:lstStyle/>
          <a:p>
            <a:pPr eaLnBrk="1" hangingPunct="1"/>
            <a:r>
              <a:rPr lang="ru-RU" sz="2000" smtClean="0">
                <a:solidFill>
                  <a:srgbClr val="000099"/>
                </a:solidFill>
                <a:latin typeface="Arial Black" pitchFamily="34" charset="0"/>
              </a:rPr>
              <a:t>План работы над изложением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500034" y="714356"/>
          <a:ext cx="8228013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8013" cy="500063"/>
          </a:xfrm>
        </p:spPr>
        <p:txBody>
          <a:bodyPr/>
          <a:lstStyle/>
          <a:p>
            <a:pPr eaLnBrk="1" hangingPunct="1"/>
            <a:r>
              <a:rPr lang="ru-RU" sz="2000" smtClean="0">
                <a:solidFill>
                  <a:srgbClr val="000099"/>
                </a:solidFill>
                <a:latin typeface="Arial Black" pitchFamily="34" charset="0"/>
              </a:rPr>
              <a:t>План работы над изложением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500034" y="714356"/>
          <a:ext cx="8228013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800100"/>
          </a:xfrm>
        </p:spPr>
        <p:txBody>
          <a:bodyPr/>
          <a:lstStyle/>
          <a:p>
            <a:pPr eaLnBrk="1" hangingPunct="1"/>
            <a:r>
              <a:rPr lang="ru-RU" sz="3200" smtClean="0">
                <a:solidFill>
                  <a:srgbClr val="000099"/>
                </a:solidFill>
                <a:latin typeface="Arial Black" pitchFamily="34" charset="0"/>
              </a:rPr>
              <a:t>Как проверить написанное</a:t>
            </a:r>
          </a:p>
        </p:txBody>
      </p:sp>
      <p:sp>
        <p:nvSpPr>
          <p:cNvPr id="23555" name="Содержимое 5"/>
          <p:cNvSpPr>
            <a:spLocks noGrp="1"/>
          </p:cNvSpPr>
          <p:nvPr>
            <p:ph idx="1"/>
          </p:nvPr>
        </p:nvSpPr>
        <p:spPr>
          <a:xfrm>
            <a:off x="457200" y="928688"/>
            <a:ext cx="8228013" cy="5195887"/>
          </a:xfrm>
        </p:spPr>
        <p:txBody>
          <a:bodyPr/>
          <a:lstStyle/>
          <a:p>
            <a:pPr marL="514350" indent="-514350" eaLnBrk="1" hangingPunct="1">
              <a:buFont typeface="Times New Roman" pitchFamily="18" charset="0"/>
              <a:buNone/>
            </a:pPr>
            <a:r>
              <a:rPr lang="ru-RU" sz="2800" smtClean="0">
                <a:solidFill>
                  <a:srgbClr val="000099"/>
                </a:solidFill>
              </a:rPr>
              <a:t>1. После написания текста на черновик, прочитай его как минимум 3 раза.</a:t>
            </a:r>
          </a:p>
          <a:p>
            <a:pPr marL="514350" indent="-514350" eaLnBrk="1" hangingPunct="1">
              <a:buFont typeface="Times New Roman" pitchFamily="18" charset="0"/>
              <a:buNone/>
            </a:pPr>
            <a:r>
              <a:rPr lang="ru-RU" sz="2800" smtClean="0">
                <a:solidFill>
                  <a:srgbClr val="000099"/>
                </a:solidFill>
              </a:rPr>
              <a:t>2. Первый раз читай с целью проверки содержания. Ответь на вопросы:</a:t>
            </a:r>
          </a:p>
          <a:p>
            <a:pPr marL="514350" indent="-514350" eaLnBrk="1" hangingPunct="1">
              <a:buFont typeface="Times New Roman" pitchFamily="18" charset="0"/>
              <a:buNone/>
            </a:pPr>
            <a:r>
              <a:rPr lang="ru-RU" sz="2800" smtClean="0">
                <a:solidFill>
                  <a:srgbClr val="000099"/>
                </a:solidFill>
              </a:rPr>
              <a:t>     - передано ли основное содержание?</a:t>
            </a:r>
          </a:p>
          <a:p>
            <a:pPr marL="514350" indent="-514350" eaLnBrk="1" hangingPunct="1">
              <a:buFont typeface="Times New Roman" pitchFamily="18" charset="0"/>
              <a:buNone/>
            </a:pPr>
            <a:r>
              <a:rPr lang="ru-RU" sz="2800" smtClean="0">
                <a:solidFill>
                  <a:srgbClr val="000099"/>
                </a:solidFill>
              </a:rPr>
              <a:t>     - нет ли повтора мысли или пропуска важной информации?</a:t>
            </a:r>
          </a:p>
          <a:p>
            <a:pPr marL="514350" indent="-514350" eaLnBrk="1" hangingPunct="1">
              <a:buFont typeface="Times New Roman" pitchFamily="18" charset="0"/>
              <a:buNone/>
            </a:pPr>
            <a:r>
              <a:rPr lang="ru-RU" sz="2800" smtClean="0">
                <a:solidFill>
                  <a:srgbClr val="000099"/>
                </a:solidFill>
              </a:rPr>
              <a:t>     - можно ли написанный текст назвать кратким изложением исходного?</a:t>
            </a:r>
          </a:p>
          <a:p>
            <a:pPr marL="514350" indent="-514350" eaLnBrk="1" hangingPunct="1">
              <a:buFont typeface="Times New Roman" pitchFamily="18" charset="0"/>
              <a:buNone/>
            </a:pPr>
            <a:r>
              <a:rPr lang="ru-RU" sz="2800" smtClean="0">
                <a:solidFill>
                  <a:srgbClr val="000099"/>
                </a:solidFill>
              </a:rPr>
              <a:t>     - все ли микротемы исходного текста отражены в изложении?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800100"/>
          </a:xfrm>
        </p:spPr>
        <p:txBody>
          <a:bodyPr/>
          <a:lstStyle/>
          <a:p>
            <a:pPr eaLnBrk="1" hangingPunct="1"/>
            <a:r>
              <a:rPr lang="ru-RU" sz="3200" smtClean="0">
                <a:solidFill>
                  <a:srgbClr val="000099"/>
                </a:solidFill>
                <a:latin typeface="Arial Black" pitchFamily="34" charset="0"/>
              </a:rPr>
              <a:t>Как проверить написанное</a:t>
            </a:r>
          </a:p>
        </p:txBody>
      </p:sp>
      <p:sp>
        <p:nvSpPr>
          <p:cNvPr id="24579" name="Содержимое 5"/>
          <p:cNvSpPr>
            <a:spLocks noGrp="1"/>
          </p:cNvSpPr>
          <p:nvPr>
            <p:ph idx="1"/>
          </p:nvPr>
        </p:nvSpPr>
        <p:spPr>
          <a:xfrm>
            <a:off x="457200" y="928688"/>
            <a:ext cx="8228013" cy="3786187"/>
          </a:xfrm>
        </p:spPr>
        <p:txBody>
          <a:bodyPr/>
          <a:lstStyle/>
          <a:p>
            <a:pPr marL="514350" indent="-514350" eaLnBrk="1" hangingPunct="1">
              <a:buFont typeface="Times New Roman" pitchFamily="18" charset="0"/>
              <a:buNone/>
            </a:pPr>
            <a:r>
              <a:rPr lang="ru-RU" smtClean="0">
                <a:solidFill>
                  <a:srgbClr val="000099"/>
                </a:solidFill>
              </a:rPr>
              <a:t>3. Второй раз читай с целью корректировки текста. Ответь на вопросы:</a:t>
            </a:r>
          </a:p>
          <a:p>
            <a:pPr marL="514350" indent="-514350" eaLnBrk="1" hangingPunct="1">
              <a:buFont typeface="Times New Roman" pitchFamily="18" charset="0"/>
              <a:buNone/>
            </a:pPr>
            <a:r>
              <a:rPr lang="ru-RU" smtClean="0">
                <a:solidFill>
                  <a:srgbClr val="000099"/>
                </a:solidFill>
              </a:rPr>
              <a:t>     - можно ли текст назвать связным?</a:t>
            </a:r>
          </a:p>
          <a:p>
            <a:pPr marL="514350" indent="-514350" eaLnBrk="1" hangingPunct="1">
              <a:buFont typeface="Times New Roman" pitchFamily="18" charset="0"/>
              <a:buNone/>
            </a:pPr>
            <a:r>
              <a:rPr lang="ru-RU" smtClean="0">
                <a:solidFill>
                  <a:srgbClr val="000099"/>
                </a:solidFill>
              </a:rPr>
              <a:t>     - правильно ли выделены абзацы?</a:t>
            </a:r>
          </a:p>
          <a:p>
            <a:pPr marL="514350" indent="-514350" eaLnBrk="1" hangingPunct="1">
              <a:buFont typeface="Times New Roman" pitchFamily="18" charset="0"/>
              <a:buNone/>
            </a:pPr>
            <a:r>
              <a:rPr lang="ru-RU" smtClean="0">
                <a:solidFill>
                  <a:srgbClr val="000099"/>
                </a:solidFill>
              </a:rPr>
              <a:t>     - нет ли грамматических ошибок?</a:t>
            </a:r>
          </a:p>
          <a:p>
            <a:pPr marL="514350" indent="-514350" eaLnBrk="1" hangingPunct="1">
              <a:buFont typeface="Times New Roman" pitchFamily="18" charset="0"/>
              <a:buNone/>
            </a:pPr>
            <a:r>
              <a:rPr lang="ru-RU" smtClean="0">
                <a:solidFill>
                  <a:srgbClr val="000099"/>
                </a:solidFill>
              </a:rPr>
              <a:t>     - нет ли речевых ошибок?</a:t>
            </a:r>
          </a:p>
          <a:p>
            <a:pPr marL="514350" indent="-514350" eaLnBrk="1" hangingPunct="1">
              <a:buFont typeface="Times New Roman" pitchFamily="18" charset="0"/>
              <a:buNone/>
            </a:pPr>
            <a:r>
              <a:rPr lang="ru-RU" smtClean="0">
                <a:solidFill>
                  <a:srgbClr val="000099"/>
                </a:solidFill>
              </a:rPr>
              <a:t>     - выразительна ли речь?</a:t>
            </a:r>
          </a:p>
          <a:p>
            <a:pPr marL="514350" indent="-514350" eaLnBrk="1" hangingPunct="1">
              <a:buFont typeface="Times New Roman" pitchFamily="18" charset="0"/>
              <a:buNone/>
            </a:pPr>
            <a:endParaRPr lang="ru-RU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>
                <a:solidFill>
                  <a:srgbClr val="000099"/>
                </a:solidFill>
                <a:latin typeface="Arial Black" pitchFamily="34" charset="0"/>
              </a:rPr>
              <a:t>Как проверить написанное</a:t>
            </a:r>
          </a:p>
        </p:txBody>
      </p:sp>
      <p:sp>
        <p:nvSpPr>
          <p:cNvPr id="25603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 eaLnBrk="1" hangingPunct="1">
              <a:buFont typeface="Times New Roman" pitchFamily="18" charset="0"/>
              <a:buNone/>
            </a:pPr>
            <a:r>
              <a:rPr lang="ru-RU" sz="2800" smtClean="0">
                <a:solidFill>
                  <a:srgbClr val="000099"/>
                </a:solidFill>
              </a:rPr>
              <a:t>4. Третий раз читай с целью проверки орфографической и пунктуационной грамотности. </a:t>
            </a:r>
            <a:r>
              <a:rPr lang="ru-RU" sz="2800" smtClean="0">
                <a:solidFill>
                  <a:srgbClr val="FF0000"/>
                </a:solidFill>
              </a:rPr>
              <a:t>Используй словарь!</a:t>
            </a:r>
          </a:p>
          <a:p>
            <a:pPr marL="514350" indent="-514350" eaLnBrk="1" hangingPunct="1">
              <a:buFont typeface="Times New Roman" pitchFamily="18" charset="0"/>
              <a:buNone/>
            </a:pPr>
            <a:r>
              <a:rPr lang="ru-RU" sz="2800" smtClean="0">
                <a:solidFill>
                  <a:srgbClr val="000099"/>
                </a:solidFill>
              </a:rPr>
              <a:t>5. После переписывания текста на чистовик так же проверь чистовой вариант</a:t>
            </a:r>
          </a:p>
        </p:txBody>
      </p:sp>
      <p:pic>
        <p:nvPicPr>
          <p:cNvPr id="25604" name="Рисунок 7" descr="тетрадь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3929063"/>
            <a:ext cx="2071687" cy="219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500063" y="1000125"/>
            <a:ext cx="8358187" cy="1433513"/>
          </a:xfrm>
        </p:spPr>
        <p:txBody>
          <a:bodyPr/>
          <a:lstStyle/>
          <a:p>
            <a:pPr algn="just" eaLnBrk="1" hangingPunct="1"/>
            <a:r>
              <a:rPr lang="ru-RU" sz="2800" smtClean="0">
                <a:solidFill>
                  <a:srgbClr val="000099"/>
                </a:solidFill>
                <a:latin typeface="Arial Black" pitchFamily="34" charset="0"/>
              </a:rPr>
              <a:t>Сжатым</a:t>
            </a:r>
            <a:r>
              <a:rPr lang="ru-RU" sz="2800" smtClean="0">
                <a:solidFill>
                  <a:srgbClr val="000099"/>
                </a:solidFill>
              </a:rPr>
              <a:t> называется такое воспроизведение текста, при котором передаётся лишь основное содержание, главные идеи текста, а второстепенное, например детали, опускаются.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642938" y="2928938"/>
            <a:ext cx="7758112" cy="2500312"/>
          </a:xfrm>
        </p:spPr>
        <p:txBody>
          <a:bodyPr/>
          <a:lstStyle/>
          <a:p>
            <a:pPr algn="just" eaLnBrk="1" hangingPunct="1">
              <a:buFont typeface="Times New Roman" pitchFamily="18" charset="0"/>
              <a:buNone/>
            </a:pPr>
            <a:r>
              <a:rPr lang="ru-RU" sz="2600" dirty="0" smtClean="0">
                <a:solidFill>
                  <a:srgbClr val="000099"/>
                </a:solidFill>
              </a:rPr>
              <a:t>    Текст, который будет предложен на экзамене, включает </a:t>
            </a:r>
            <a:r>
              <a:rPr lang="ru-RU" sz="2600" dirty="0" smtClean="0">
                <a:solidFill>
                  <a:srgbClr val="000099"/>
                </a:solidFill>
              </a:rPr>
              <a:t>несколько </a:t>
            </a:r>
            <a:r>
              <a:rPr lang="ru-RU" sz="2600" dirty="0" err="1" smtClean="0">
                <a:solidFill>
                  <a:srgbClr val="000099"/>
                </a:solidFill>
              </a:rPr>
              <a:t>микротем</a:t>
            </a:r>
            <a:r>
              <a:rPr lang="ru-RU" sz="2600" dirty="0" smtClean="0">
                <a:solidFill>
                  <a:srgbClr val="000099"/>
                </a:solidFill>
              </a:rPr>
              <a:t>, </a:t>
            </a:r>
            <a:r>
              <a:rPr lang="ru-RU" sz="2600" dirty="0" smtClean="0">
                <a:solidFill>
                  <a:srgbClr val="000099"/>
                </a:solidFill>
              </a:rPr>
              <a:t>то есть такие части, каждая из которых имеет своё смысловое ядро, главную мысль, а в совокупности все они и составляют объединённый замыслом автора текст.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000099"/>
                </a:solidFill>
                <a:latin typeface="Arial Black" pitchFamily="34" charset="0"/>
              </a:rPr>
              <a:t>Критерии оценивания изложения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625" y="1785938"/>
          <a:ext cx="8285163" cy="40909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71802"/>
                <a:gridCol w="6572025"/>
                <a:gridCol w="1041336"/>
              </a:tblGrid>
              <a:tr h="49608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№</a:t>
                      </a:r>
                      <a:endParaRPr lang="ru-RU" sz="1800" dirty="0"/>
                    </a:p>
                  </a:txBody>
                  <a:tcPr marL="91436" marR="9143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Критерии оценивания изложения</a:t>
                      </a:r>
                      <a:endParaRPr lang="ru-RU" sz="1800" dirty="0"/>
                    </a:p>
                  </a:txBody>
                  <a:tcPr marL="91436" marR="9143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Баллы</a:t>
                      </a:r>
                      <a:endParaRPr lang="ru-RU" sz="1800" dirty="0"/>
                    </a:p>
                  </a:txBody>
                  <a:tcPr marL="91436" marR="91436" marT="45716" marB="45716"/>
                </a:tc>
              </a:tr>
              <a:tr h="49608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ИК1</a:t>
                      </a:r>
                      <a:endParaRPr lang="ru-RU" sz="1800" b="1" dirty="0"/>
                    </a:p>
                  </a:txBody>
                  <a:tcPr marL="91436" marR="9143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Содержание изложения</a:t>
                      </a:r>
                      <a:endParaRPr lang="ru-RU" sz="1800" b="1" dirty="0"/>
                    </a:p>
                  </a:txBody>
                  <a:tcPr marL="91436" marR="91436" marT="45716" marB="4571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6" marR="91436" marT="45716" marB="45716"/>
                </a:tc>
              </a:tr>
              <a:tr h="856253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6" marR="91436" marT="45716" marB="4571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Экзаменуемый точно передал основное содержание прослушанного текста, отразив </a:t>
                      </a:r>
                      <a:r>
                        <a:rPr lang="ru-RU" sz="1800" b="1" dirty="0" smtClean="0"/>
                        <a:t>все</a:t>
                      </a:r>
                      <a:r>
                        <a:rPr lang="ru-RU" sz="1800" dirty="0" smtClean="0"/>
                        <a:t> важные </a:t>
                      </a:r>
                      <a:r>
                        <a:rPr lang="ru-RU" sz="1800" dirty="0" err="1" smtClean="0"/>
                        <a:t>микротемы</a:t>
                      </a:r>
                      <a:r>
                        <a:rPr lang="ru-RU" sz="1800" dirty="0" smtClean="0"/>
                        <a:t>.</a:t>
                      </a:r>
                      <a:endParaRPr lang="ru-RU" sz="1800" dirty="0"/>
                    </a:p>
                  </a:txBody>
                  <a:tcPr marL="91436" marR="91436" marT="45716" marB="45716"/>
                </a:tc>
                <a:tc>
                  <a:txBody>
                    <a:bodyPr/>
                    <a:lstStyle/>
                    <a:p>
                      <a:endParaRPr lang="ru-RU" sz="900" dirty="0" smtClean="0"/>
                    </a:p>
                    <a:p>
                      <a:pPr algn="ctr"/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marL="91436" marR="91436" marT="45716" marB="45716"/>
                </a:tc>
              </a:tr>
              <a:tr h="1386314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Экзаменуемый передал основное содержание прослушанного текста, </a:t>
                      </a:r>
                      <a:r>
                        <a:rPr lang="ru-RU" sz="1800" b="1" dirty="0" smtClean="0"/>
                        <a:t>но</a:t>
                      </a:r>
                      <a:r>
                        <a:rPr lang="ru-RU" sz="1800" dirty="0" smtClean="0"/>
                        <a:t> упустил </a:t>
                      </a:r>
                      <a:r>
                        <a:rPr lang="ru-RU" sz="1800" b="1" dirty="0" smtClean="0"/>
                        <a:t>или</a:t>
                      </a:r>
                      <a:r>
                        <a:rPr lang="ru-RU" sz="1800" dirty="0" smtClean="0"/>
                        <a:t> добавил</a:t>
                      </a:r>
                      <a:r>
                        <a:rPr lang="ru-RU" sz="1800" baseline="0" dirty="0" smtClean="0"/>
                        <a:t>  1 </a:t>
                      </a:r>
                      <a:r>
                        <a:rPr lang="ru-RU" sz="1800" baseline="0" dirty="0" err="1" smtClean="0"/>
                        <a:t>микротему</a:t>
                      </a:r>
                      <a:r>
                        <a:rPr lang="ru-RU" sz="1800" baseline="0" dirty="0" smtClean="0"/>
                        <a:t>.</a:t>
                      </a:r>
                      <a:endParaRPr lang="ru-RU" sz="1800" dirty="0"/>
                    </a:p>
                  </a:txBody>
                  <a:tcPr marL="91436" marR="91436" marT="45716" marB="45716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endParaRPr lang="ru-RU" sz="800" dirty="0" smtClean="0"/>
                    </a:p>
                    <a:p>
                      <a:pPr algn="ctr"/>
                      <a:r>
                        <a:rPr lang="ru-RU" sz="1800" dirty="0" smtClean="0"/>
                        <a:t>1</a:t>
                      </a:r>
                    </a:p>
                    <a:p>
                      <a:pPr algn="ctr"/>
                      <a:endParaRPr lang="ru-RU" sz="1800" dirty="0"/>
                    </a:p>
                  </a:txBody>
                  <a:tcPr marL="91436" marR="91436" marT="45716" marB="45716"/>
                </a:tc>
              </a:tr>
              <a:tr h="856253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6" marR="91436"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Экзаменуемый передал основное содержание прослушанного текста, </a:t>
                      </a:r>
                      <a:r>
                        <a:rPr lang="ru-RU" sz="1800" b="1" dirty="0" smtClean="0"/>
                        <a:t>но </a:t>
                      </a:r>
                      <a:r>
                        <a:rPr lang="ru-RU" sz="1800" dirty="0" smtClean="0"/>
                        <a:t>упустил или</a:t>
                      </a:r>
                      <a:r>
                        <a:rPr lang="ru-RU" sz="1800" baseline="0" dirty="0" smtClean="0"/>
                        <a:t> добавил более1 </a:t>
                      </a:r>
                      <a:r>
                        <a:rPr lang="ru-RU" sz="1800" baseline="0" dirty="0" err="1" smtClean="0"/>
                        <a:t>микротемы</a:t>
                      </a:r>
                      <a:r>
                        <a:rPr lang="ru-RU" sz="1800" baseline="0" dirty="0" smtClean="0"/>
                        <a:t>.</a:t>
                      </a:r>
                      <a:endParaRPr lang="ru-RU" sz="1800" dirty="0"/>
                    </a:p>
                  </a:txBody>
                  <a:tcPr marL="91436" marR="91436" marT="45716" marB="45716"/>
                </a:tc>
                <a:tc>
                  <a:txBody>
                    <a:bodyPr/>
                    <a:lstStyle/>
                    <a:p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0</a:t>
                      </a:r>
                      <a:endParaRPr lang="ru-RU" sz="1800" dirty="0"/>
                    </a:p>
                  </a:txBody>
                  <a:tcPr marL="91436" marR="91436" marT="45716" marB="45716"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000099"/>
                </a:solidFill>
                <a:latin typeface="Arial Black" pitchFamily="34" charset="0"/>
              </a:rPr>
              <a:t>Разбираемся в терминах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214313" y="1214438"/>
            <a:ext cx="8643937" cy="4524375"/>
          </a:xfrm>
        </p:spPr>
        <p:txBody>
          <a:bodyPr/>
          <a:lstStyle/>
          <a:p>
            <a:pPr marL="1588" indent="12700" algn="just" eaLnBrk="1" hangingPunct="1">
              <a:buFont typeface="Times New Roman" pitchFamily="18" charset="0"/>
              <a:buNone/>
            </a:pPr>
            <a:r>
              <a:rPr lang="ru-RU" sz="2200" b="1" smtClean="0">
                <a:solidFill>
                  <a:srgbClr val="000099"/>
                </a:solidFill>
              </a:rPr>
              <a:t>Текст</a:t>
            </a:r>
            <a:r>
              <a:rPr lang="ru-RU" sz="2200" smtClean="0">
                <a:solidFill>
                  <a:srgbClr val="000099"/>
                </a:solidFill>
              </a:rPr>
              <a:t> – это группа последовательно расположенных предложений, связанных общей темой и основной мыслью и характеризующихся смысловой завершённостью. </a:t>
            </a:r>
          </a:p>
          <a:p>
            <a:pPr marL="1588" indent="12700" algn="just" eaLnBrk="1" hangingPunct="1">
              <a:buFont typeface="Times New Roman" pitchFamily="18" charset="0"/>
              <a:buNone/>
            </a:pPr>
            <a:r>
              <a:rPr lang="ru-RU" sz="2200" b="1" smtClean="0">
                <a:solidFill>
                  <a:srgbClr val="000099"/>
                </a:solidFill>
              </a:rPr>
              <a:t>Тема текста</a:t>
            </a:r>
            <a:r>
              <a:rPr lang="ru-RU" sz="2200" smtClean="0">
                <a:solidFill>
                  <a:srgbClr val="000099"/>
                </a:solidFill>
              </a:rPr>
              <a:t> – это то, о чём говорится в тексте.</a:t>
            </a:r>
          </a:p>
          <a:p>
            <a:pPr marL="1588" indent="12700" algn="just" eaLnBrk="1" hangingPunct="1">
              <a:buFont typeface="Times New Roman" pitchFamily="18" charset="0"/>
              <a:buNone/>
            </a:pPr>
            <a:r>
              <a:rPr lang="ru-RU" sz="2200" b="1" smtClean="0">
                <a:solidFill>
                  <a:srgbClr val="000099"/>
                </a:solidFill>
              </a:rPr>
              <a:t>Основная мысль текста</a:t>
            </a:r>
            <a:r>
              <a:rPr lang="ru-RU" sz="2200" smtClean="0">
                <a:solidFill>
                  <a:srgbClr val="000099"/>
                </a:solidFill>
              </a:rPr>
              <a:t> – это отношение автора к предмету и содержанию речи, то, что он доказывает, в чем желает убедить читателя.</a:t>
            </a:r>
          </a:p>
          <a:p>
            <a:pPr marL="1588" indent="12700" algn="just" eaLnBrk="1" hangingPunct="1">
              <a:buFont typeface="Times New Roman" pitchFamily="18" charset="0"/>
              <a:buNone/>
            </a:pPr>
            <a:r>
              <a:rPr lang="ru-RU" sz="2200" b="1" smtClean="0">
                <a:solidFill>
                  <a:srgbClr val="000099"/>
                </a:solidFill>
              </a:rPr>
              <a:t>Микротема</a:t>
            </a:r>
            <a:r>
              <a:rPr lang="ru-RU" sz="2200" smtClean="0">
                <a:solidFill>
                  <a:srgbClr val="000099"/>
                </a:solidFill>
              </a:rPr>
              <a:t> - несколько самостоятельных предложений текста, связанных одной мыслью – абзацем.</a:t>
            </a:r>
          </a:p>
          <a:p>
            <a:pPr marL="1588" indent="12700" algn="just" eaLnBrk="1" hangingPunct="1">
              <a:buFont typeface="Times New Roman" pitchFamily="18" charset="0"/>
              <a:buNone/>
            </a:pPr>
            <a:r>
              <a:rPr lang="ru-RU" sz="2200" b="1" smtClean="0">
                <a:solidFill>
                  <a:srgbClr val="000099"/>
                </a:solidFill>
              </a:rPr>
              <a:t>Тезис</a:t>
            </a:r>
            <a:r>
              <a:rPr lang="ru-RU" sz="2200" smtClean="0">
                <a:solidFill>
                  <a:srgbClr val="000099"/>
                </a:solidFill>
              </a:rPr>
              <a:t> - нескольких самостоятельных предложений текста, связанных одной мыслью – абзацем.</a:t>
            </a:r>
          </a:p>
          <a:p>
            <a:pPr marL="1588" indent="12700" algn="just" eaLnBrk="1" hangingPunct="1">
              <a:buFont typeface="Times New Roman" pitchFamily="18" charset="0"/>
              <a:buNone/>
            </a:pPr>
            <a:r>
              <a:rPr lang="ru-RU" sz="2200" b="1" smtClean="0">
                <a:solidFill>
                  <a:srgbClr val="000099"/>
                </a:solidFill>
              </a:rPr>
              <a:t>Абзац </a:t>
            </a:r>
            <a:r>
              <a:rPr lang="ru-RU" sz="2200" smtClean="0">
                <a:solidFill>
                  <a:srgbClr val="000099"/>
                </a:solidFill>
              </a:rPr>
              <a:t>- это красная строка или часть текста между двумя красными строками. </a:t>
            </a:r>
          </a:p>
          <a:p>
            <a:pPr marL="1588" indent="12700" algn="just" eaLnBrk="1" hangingPunct="1">
              <a:buFont typeface="Times New Roman" pitchFamily="18" charset="0"/>
              <a:buNone/>
            </a:pPr>
            <a:endParaRPr lang="ru-RU" sz="220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000099"/>
                </a:solidFill>
                <a:latin typeface="Arial Black" pitchFamily="34" charset="0"/>
              </a:rPr>
              <a:t>Критерии оценивания изложения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8313" y="1989138"/>
          <a:ext cx="8285162" cy="366553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71802"/>
                <a:gridCol w="6572024"/>
                <a:gridCol w="1041336"/>
              </a:tblGrid>
              <a:tr h="44430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№</a:t>
                      </a:r>
                      <a:endParaRPr lang="ru-RU" sz="1800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Критерии оценивания изложения</a:t>
                      </a:r>
                      <a:endParaRPr lang="ru-RU" sz="1800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Баллы</a:t>
                      </a:r>
                      <a:endParaRPr lang="ru-RU" sz="1800" dirty="0"/>
                    </a:p>
                  </a:txBody>
                  <a:tcPr marL="91436" marR="91436"/>
                </a:tc>
              </a:tr>
              <a:tr h="444307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ИК2</a:t>
                      </a:r>
                      <a:endParaRPr lang="ru-RU" sz="1800" b="1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Наличие сжатия исходного текста</a:t>
                      </a:r>
                      <a:endParaRPr lang="ru-RU" sz="1800" b="1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6" marR="91436"/>
                </a:tc>
              </a:tr>
              <a:tr h="777538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Экзаменуемый использовал</a:t>
                      </a:r>
                      <a:r>
                        <a:rPr lang="ru-RU" sz="1800" baseline="0" dirty="0" smtClean="0"/>
                        <a:t> один или несколько приёмов сжатия текста, использовав их на протяжении всего текста</a:t>
                      </a:r>
                      <a:r>
                        <a:rPr lang="ru-RU" sz="1800" dirty="0" smtClean="0"/>
                        <a:t>.</a:t>
                      </a:r>
                      <a:endParaRPr lang="ru-RU" sz="1800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endParaRPr lang="ru-RU" sz="800" dirty="0" smtClean="0"/>
                    </a:p>
                    <a:p>
                      <a:pPr algn="ctr"/>
                      <a:r>
                        <a:rPr lang="ru-RU" sz="1800" dirty="0" smtClean="0"/>
                        <a:t>3</a:t>
                      </a:r>
                      <a:endParaRPr lang="ru-RU" sz="1800" dirty="0"/>
                    </a:p>
                  </a:txBody>
                  <a:tcPr marL="91436" marR="91436"/>
                </a:tc>
              </a:tr>
              <a:tr h="777538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Экзаменуемый использовал</a:t>
                      </a:r>
                      <a:r>
                        <a:rPr lang="ru-RU" sz="1800" baseline="0" dirty="0" smtClean="0"/>
                        <a:t> один или несколько приёмов сжатия текста, использовав их для сжатия 2 </a:t>
                      </a:r>
                      <a:r>
                        <a:rPr lang="ru-RU" sz="1800" baseline="0" dirty="0" err="1" smtClean="0"/>
                        <a:t>микротем</a:t>
                      </a:r>
                      <a:r>
                        <a:rPr lang="ru-RU" sz="1800" baseline="0" dirty="0" smtClean="0"/>
                        <a:t> текста</a:t>
                      </a:r>
                      <a:r>
                        <a:rPr lang="ru-RU" sz="1800" dirty="0" smtClean="0"/>
                        <a:t>.</a:t>
                      </a:r>
                      <a:endParaRPr lang="ru-RU" sz="1800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endParaRPr lang="ru-RU" sz="900" dirty="0" smtClean="0"/>
                    </a:p>
                    <a:p>
                      <a:pPr algn="ctr"/>
                      <a:endParaRPr lang="ru-RU" sz="800" dirty="0" smtClean="0"/>
                    </a:p>
                    <a:p>
                      <a:pPr algn="ctr"/>
                      <a:r>
                        <a:rPr lang="ru-RU" sz="1800" dirty="0" smtClean="0"/>
                        <a:t>2</a:t>
                      </a:r>
                      <a:endParaRPr lang="ru-RU" sz="1800" dirty="0"/>
                    </a:p>
                  </a:txBody>
                  <a:tcPr marL="91436" marR="91436"/>
                </a:tc>
              </a:tr>
              <a:tr h="777538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Экзаменуемый использовал</a:t>
                      </a:r>
                      <a:r>
                        <a:rPr lang="ru-RU" sz="1800" baseline="0" dirty="0" smtClean="0"/>
                        <a:t> один или несколько приёмов сжатия текста, использовав их для сжатия 1 </a:t>
                      </a:r>
                      <a:r>
                        <a:rPr lang="ru-RU" sz="1800" baseline="0" dirty="0" err="1" smtClean="0"/>
                        <a:t>микротем</a:t>
                      </a:r>
                      <a:r>
                        <a:rPr lang="ru-RU" sz="1800" baseline="0" dirty="0" smtClean="0"/>
                        <a:t> текста</a:t>
                      </a:r>
                      <a:r>
                        <a:rPr lang="ru-RU" sz="1800" dirty="0" smtClean="0"/>
                        <a:t>.</a:t>
                      </a:r>
                      <a:endParaRPr lang="ru-RU" sz="1800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 marL="91436" marR="91436"/>
                </a:tc>
              </a:tr>
              <a:tr h="444307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Экзаменуемый </a:t>
                      </a:r>
                      <a:r>
                        <a:rPr lang="ru-RU" sz="1800" baseline="0" dirty="0" smtClean="0"/>
                        <a:t>не использовал приёмы сжатия текста.</a:t>
                      </a:r>
                      <a:endParaRPr lang="ru-RU" sz="1800" dirty="0"/>
                    </a:p>
                  </a:txBody>
                  <a:tcPr marL="91436" marR="914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</a:t>
                      </a:r>
                      <a:endParaRPr lang="ru-RU" sz="1800" dirty="0"/>
                    </a:p>
                  </a:txBody>
                  <a:tcPr marL="91436" marR="91436"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157287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000099"/>
                </a:solidFill>
                <a:latin typeface="Arial Black" pitchFamily="34" charset="0"/>
              </a:rPr>
              <a:t>Приёмы сжатия текста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500063" y="1071563"/>
            <a:ext cx="8215312" cy="2500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1588" indent="12700" algn="just" defTabSz="449263">
              <a:spcBef>
                <a:spcPts val="800"/>
              </a:spcBef>
              <a:buClr>
                <a:srgbClr val="000000"/>
              </a:buClr>
              <a:buSzPct val="100000"/>
              <a:defRPr/>
            </a:pPr>
            <a:r>
              <a:rPr lang="ru-RU" sz="2000" kern="0" dirty="0">
                <a:solidFill>
                  <a:srgbClr val="000099"/>
                </a:solidFill>
                <a:latin typeface="+mn-lt"/>
                <a:ea typeface="+mn-ea"/>
              </a:rPr>
              <a:t>   Чтобы написать сжатое изложение надо уметь:</a:t>
            </a:r>
          </a:p>
          <a:p>
            <a:pPr marL="1588" indent="12700" algn="just" defTabSz="449263">
              <a:spcBef>
                <a:spcPts val="8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ru-RU" sz="2000" kern="0" dirty="0">
                <a:solidFill>
                  <a:srgbClr val="000099"/>
                </a:solidFill>
                <a:latin typeface="+mn-lt"/>
                <a:ea typeface="+mn-ea"/>
              </a:rPr>
              <a:t> отбирать в исходном тексте основное, существенное, главное;</a:t>
            </a:r>
          </a:p>
          <a:p>
            <a:pPr marL="1588" indent="12700" algn="just" defTabSz="449263">
              <a:spcBef>
                <a:spcPts val="8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ru-RU" sz="2000" kern="0" dirty="0">
                <a:solidFill>
                  <a:srgbClr val="000099"/>
                </a:solidFill>
                <a:latin typeface="+mn-lt"/>
                <a:ea typeface="+mn-ea"/>
              </a:rPr>
              <a:t> сокращать текст, производить исключение и обобщение;</a:t>
            </a:r>
          </a:p>
          <a:p>
            <a:pPr marL="1588" indent="12700" algn="just" defTabSz="449263">
              <a:spcBef>
                <a:spcPts val="8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ru-RU" sz="2000" kern="0" dirty="0">
                <a:solidFill>
                  <a:srgbClr val="000099"/>
                </a:solidFill>
                <a:latin typeface="+mn-lt"/>
                <a:ea typeface="+mn-ea"/>
              </a:rPr>
              <a:t> находить соответствующие речевые средства;</a:t>
            </a:r>
          </a:p>
          <a:p>
            <a:pPr marL="1588" indent="12700" algn="just" defTabSz="449263">
              <a:spcBef>
                <a:spcPts val="800"/>
              </a:spcBef>
              <a:buClr>
                <a:srgbClr val="000000"/>
              </a:buClr>
              <a:buSzPct val="100000"/>
              <a:buFont typeface="Arial" pitchFamily="34" charset="0"/>
              <a:buChar char="•"/>
              <a:defRPr/>
            </a:pPr>
            <a:r>
              <a:rPr lang="ru-RU" sz="2000" kern="0" dirty="0">
                <a:solidFill>
                  <a:srgbClr val="000099"/>
                </a:solidFill>
                <a:latin typeface="+mn-lt"/>
                <a:ea typeface="+mn-ea"/>
              </a:rPr>
              <a:t> строить сжатый текст.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971600" y="1849916"/>
          <a:ext cx="6960836" cy="5008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143000" y="381000"/>
            <a:ext cx="7543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600" b="1">
                <a:solidFill>
                  <a:schemeClr val="accent2"/>
                </a:solidFill>
                <a:latin typeface="Arial Black" pitchFamily="34" charset="0"/>
              </a:rPr>
              <a:t>ПРИЁМЫ СЖАТИЯ ТЕКСТА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571500" y="1905000"/>
            <a:ext cx="7429500" cy="1066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571500" y="3581400"/>
            <a:ext cx="7429500" cy="1066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571500" y="5105400"/>
            <a:ext cx="7429500" cy="1066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609600" y="2071688"/>
            <a:ext cx="7543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/>
              <a:t>Исключение подробностей и деталей</a:t>
            </a:r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533400" y="3810000"/>
            <a:ext cx="76200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ru-RU" sz="2800"/>
              <a:t>Обобщение конкретных, единичных явлений</a:t>
            </a:r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609600" y="5257800"/>
            <a:ext cx="7543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/>
              <a:t>Упрощение синтаксических структур</a:t>
            </a:r>
          </a:p>
        </p:txBody>
      </p:sp>
      <p:sp>
        <p:nvSpPr>
          <p:cNvPr id="9225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53400" y="2133600"/>
            <a:ext cx="685800" cy="5334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6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53400" y="3810000"/>
            <a:ext cx="685800" cy="5334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7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153400" y="5334000"/>
            <a:ext cx="685800" cy="5334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187450" y="188913"/>
            <a:ext cx="84582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</a:rPr>
              <a:t>Исключение слов, словосочетаний, фрагментов предложений и целых предложений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539750" y="1484313"/>
            <a:ext cx="8229600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ru-RU" sz="2400"/>
              <a:t>Есть люди, которым всё всегда ясно. </a:t>
            </a:r>
            <a:r>
              <a:rPr lang="ru-RU" sz="2400" b="1"/>
              <a:t>Это</a:t>
            </a:r>
            <a:r>
              <a:rPr lang="ru-RU" sz="2400"/>
              <a:t> они, по их </a:t>
            </a:r>
            <a:r>
              <a:rPr lang="ru-RU" sz="2400" b="1"/>
              <a:t>же</a:t>
            </a:r>
            <a:r>
              <a:rPr lang="ru-RU" sz="2400"/>
              <a:t> </a:t>
            </a:r>
            <a:r>
              <a:rPr lang="ru-RU" sz="2400" b="1"/>
              <a:t>собственному </a:t>
            </a:r>
            <a:r>
              <a:rPr lang="ru-RU" sz="2400"/>
              <a:t>мнению, лучше всех разбираются в </a:t>
            </a:r>
            <a:r>
              <a:rPr lang="ru-RU" sz="2400" b="1"/>
              <a:t>политике, медицине, образовании – короче говоря, в </a:t>
            </a:r>
            <a:r>
              <a:rPr lang="ru-RU" sz="2400"/>
              <a:t>любых областях человеческого знания и деятельности. Такие «знатоки» ничему не удивляются, </a:t>
            </a:r>
            <a:r>
              <a:rPr lang="ru-RU" sz="2400" b="1"/>
              <a:t>а потому </a:t>
            </a:r>
            <a:r>
              <a:rPr lang="ru-RU" sz="2400"/>
              <a:t>и не способны совершить открытие, </a:t>
            </a:r>
            <a:r>
              <a:rPr lang="ru-RU" sz="2400" b="1"/>
              <a:t>даже самое маленькое. Вообще, </a:t>
            </a:r>
            <a:r>
              <a:rPr lang="ru-RU" sz="2400"/>
              <a:t>люди, которым всё ясно, - безнадежные люди.</a:t>
            </a:r>
          </a:p>
          <a:p>
            <a:pPr algn="r" eaLnBrk="1" hangingPunct="1">
              <a:spcBef>
                <a:spcPct val="50000"/>
              </a:spcBef>
            </a:pPr>
            <a:r>
              <a:rPr lang="ru-RU" sz="2000"/>
              <a:t>(По В. И. Курбатову)</a:t>
            </a: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785813" y="1643063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sz="2400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928688" y="4714875"/>
            <a:ext cx="7848600" cy="17843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sz="2000" i="1" dirty="0">
              <a:cs typeface="Arial" pitchFamily="34" charset="0"/>
            </a:endParaRPr>
          </a:p>
          <a:p>
            <a:pPr algn="just"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sz="2000" i="1" dirty="0">
              <a:cs typeface="Arial" pitchFamily="34" charset="0"/>
            </a:endParaRPr>
          </a:p>
          <a:p>
            <a:pPr algn="just"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sz="2000" i="1" dirty="0">
              <a:cs typeface="Arial" pitchFamily="34" charset="0"/>
            </a:endParaRPr>
          </a:p>
          <a:p>
            <a:pPr algn="just" fontAlgn="auto">
              <a:spcBef>
                <a:spcPct val="50000"/>
              </a:spcBef>
              <a:spcAft>
                <a:spcPts val="0"/>
              </a:spcAft>
              <a:defRPr/>
            </a:pPr>
            <a:endParaRPr lang="ru-RU" sz="2000" i="1" dirty="0">
              <a:cs typeface="Arial" pitchFamily="34" charset="0"/>
            </a:endParaRPr>
          </a:p>
        </p:txBody>
      </p:sp>
      <p:pic>
        <p:nvPicPr>
          <p:cNvPr id="10246" name="Picture 12" descr="j04136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8842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AutoShape 1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200" y="6019800"/>
            <a:ext cx="533400" cy="685800"/>
          </a:xfrm>
          <a:prstGeom prst="actionButtonReturn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8" name="AutoShape 1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200" y="5181600"/>
            <a:ext cx="533400" cy="685800"/>
          </a:xfrm>
          <a:prstGeom prst="actionButtonDocumen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971550" y="4797425"/>
            <a:ext cx="7704138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i="1"/>
              <a:t>Есть люди, которым всё всегда ясно. Они, по их мнению, лучше всех разбираются в любых областях человеческого знания и деятельности. Такие «знатоки» ничему не удивляются и не способны совершить открытие. Люди, которым всё ясно, - безнадёжные люди.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Всё о сжатом изложении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Всё о сжатом изложении</Template>
  <TotalTime>4</TotalTime>
  <Words>1483</Words>
  <Application>Microsoft Office PowerPoint</Application>
  <PresentationFormat>Экран (4:3)</PresentationFormat>
  <Paragraphs>182</Paragraphs>
  <Slides>24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</vt:lpstr>
      <vt:lpstr>MS Gothic</vt:lpstr>
      <vt:lpstr>Calibri</vt:lpstr>
      <vt:lpstr>Arial Black</vt:lpstr>
      <vt:lpstr>Times New Roman</vt:lpstr>
      <vt:lpstr>Всё о сжатом изложении</vt:lpstr>
      <vt:lpstr>Всё о сжатом изложении (обдумывание задания, критерии оценивания, планирование работы)</vt:lpstr>
      <vt:lpstr>Обдумывание задания</vt:lpstr>
      <vt:lpstr>Сжатым называется такое воспроизведение текста, при котором передаётся лишь основное содержание, главные идеи текста, а второстепенное, например детали, опускаются.</vt:lpstr>
      <vt:lpstr>Критерии оценивания изложения</vt:lpstr>
      <vt:lpstr>Разбираемся в терминах</vt:lpstr>
      <vt:lpstr>Критерии оценивания изложения</vt:lpstr>
      <vt:lpstr>Приёмы сжатия текста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Критерии оценивания изложения</vt:lpstr>
      <vt:lpstr>Критерии оценивания изложения</vt:lpstr>
      <vt:lpstr>Разбираемся в терминах</vt:lpstr>
      <vt:lpstr>Планируем работу над сжатым изложением</vt:lpstr>
      <vt:lpstr>Время</vt:lpstr>
      <vt:lpstr>План работы над изложением</vt:lpstr>
      <vt:lpstr>План работы над изложением</vt:lpstr>
      <vt:lpstr>Как проверить написанное</vt:lpstr>
      <vt:lpstr>Как проверить написанное</vt:lpstr>
      <vt:lpstr>Как проверить написанное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Всё о сжатом изложении (обдумывание задания, критерии оценивания, планирование работы)</dc:title>
  <dc:creator>OLEG</dc:creator>
  <cp:lastModifiedBy>OLEG</cp:lastModifiedBy>
  <cp:revision>1</cp:revision>
  <dcterms:created xsi:type="dcterms:W3CDTF">2014-07-11T08:13:32Z</dcterms:created>
  <dcterms:modified xsi:type="dcterms:W3CDTF">2014-07-11T08:18:14Z</dcterms:modified>
</cp:coreProperties>
</file>