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7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8B74D3-CF2B-4A02-81D3-08B3FB5D6E6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371800-2089-427C-8225-2B5244D04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Контрольный тест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 творчеству В.В.Маяковского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11 класс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829801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517632" cy="4525963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/>
              <a:t>Самореализация </a:t>
            </a:r>
            <a:r>
              <a:rPr lang="ru-RU" sz="2000" b="1" u="sng" dirty="0"/>
              <a:t>человека. Жизнь как борьба за счастье</a:t>
            </a:r>
            <a:r>
              <a:rPr lang="ru-RU" sz="2000" b="1" u="sng" dirty="0" smtClean="0"/>
              <a:t>.</a:t>
            </a:r>
          </a:p>
          <a:p>
            <a:pPr marL="109728" indent="0" algn="just">
              <a:buNone/>
            </a:pPr>
            <a:r>
              <a:rPr lang="ru-RU" sz="2000" b="1" i="1" u="sng" dirty="0"/>
              <a:t>Маяковский. «Послушайте</a:t>
            </a:r>
            <a:r>
              <a:rPr lang="ru-RU" sz="2000" b="1" i="1" u="sng" dirty="0" smtClean="0"/>
              <a:t>». </a:t>
            </a:r>
            <a:r>
              <a:rPr lang="ru-RU" sz="2000" dirty="0" smtClean="0"/>
              <a:t>Внутренняя </a:t>
            </a:r>
            <a:r>
              <a:rPr lang="ru-RU" sz="2000" dirty="0"/>
              <a:t>убежденность в правоте своих </a:t>
            </a:r>
            <a:r>
              <a:rPr lang="ru-RU" sz="2000" dirty="0" smtClean="0"/>
              <a:t>нравственных идеалов </a:t>
            </a:r>
            <a:r>
              <a:rPr lang="ru-RU" sz="2000" dirty="0"/>
              <a:t>отделяли Маяковского от других поэтов, </a:t>
            </a:r>
            <a:r>
              <a:rPr lang="ru-RU" sz="2000" dirty="0" smtClean="0"/>
              <a:t>от привычного </a:t>
            </a:r>
            <a:r>
              <a:rPr lang="ru-RU" sz="2000" dirty="0"/>
              <a:t>течения жизни. Эта обособленность рождала</a:t>
            </a:r>
          </a:p>
          <a:p>
            <a:pPr marL="109728" indent="0" algn="just">
              <a:buNone/>
            </a:pPr>
            <a:r>
              <a:rPr lang="ru-RU" sz="2000" dirty="0"/>
              <a:t>душевный протест против обывательской среды, где </a:t>
            </a:r>
            <a:r>
              <a:rPr lang="ru-RU" sz="2000" dirty="0" smtClean="0"/>
              <a:t>не было </a:t>
            </a:r>
            <a:r>
              <a:rPr lang="ru-RU" sz="2000" dirty="0"/>
              <a:t>высоких духовных идеалов. Стихотворение-крик </a:t>
            </a:r>
            <a:r>
              <a:rPr lang="ru-RU" sz="2000" dirty="0" smtClean="0"/>
              <a:t>души поэта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u="sng" dirty="0"/>
              <a:t>Отношение толпы </a:t>
            </a:r>
            <a:r>
              <a:rPr lang="ru-RU" sz="2000" b="1" u="sng" dirty="0" smtClean="0"/>
              <a:t>к людям</a:t>
            </a:r>
            <a:r>
              <a:rPr lang="ru-RU" sz="2000" b="1" u="sng" dirty="0"/>
              <a:t>, которые </a:t>
            </a:r>
            <a:r>
              <a:rPr lang="ru-RU" sz="2000" b="1" u="sng" dirty="0" smtClean="0"/>
              <a:t>из нее выделяются</a:t>
            </a:r>
            <a:r>
              <a:rPr lang="ru-RU" sz="2000" b="1" dirty="0" smtClean="0"/>
              <a:t>.</a:t>
            </a:r>
          </a:p>
          <a:p>
            <a:pPr marL="109728" indent="0" algn="just">
              <a:buNone/>
            </a:pPr>
            <a:r>
              <a:rPr lang="ru-RU" sz="2000" dirty="0"/>
              <a:t>Творчество Маяковского посвящено теме </a:t>
            </a:r>
            <a:r>
              <a:rPr lang="ru-RU" sz="2000" dirty="0" smtClean="0"/>
              <a:t>противостояния героя </a:t>
            </a:r>
            <a:r>
              <a:rPr lang="ru-RU" sz="2000" dirty="0"/>
              <a:t>и толпы. Толпа - это пошляки, живущие бездуховно. </a:t>
            </a:r>
            <a:r>
              <a:rPr lang="ru-RU" sz="2000" dirty="0" smtClean="0"/>
              <a:t>Они не </a:t>
            </a:r>
            <a:r>
              <a:rPr lang="ru-RU" sz="2000" dirty="0"/>
              <a:t>видят прекрасного, не понимают настоящего </a:t>
            </a:r>
            <a:r>
              <a:rPr lang="ru-RU" sz="2000" dirty="0" smtClean="0"/>
              <a:t>искусства. Герой </a:t>
            </a:r>
            <a:r>
              <a:rPr lang="ru-RU" sz="2000" dirty="0"/>
              <a:t>одинок в своем мире. Он не уходит от толпы, </a:t>
            </a:r>
            <a:r>
              <a:rPr lang="ru-RU" sz="2000" dirty="0" smtClean="0"/>
              <a:t>не прячется</a:t>
            </a:r>
            <a:r>
              <a:rPr lang="ru-RU" sz="2000" dirty="0"/>
              <a:t>, а смело бросает ей вызов, готов на борьбу </a:t>
            </a:r>
            <a:r>
              <a:rPr lang="ru-RU" sz="2000" dirty="0" smtClean="0"/>
              <a:t>с непониманием</a:t>
            </a:r>
            <a:r>
              <a:rPr lang="ru-RU" sz="2000" dirty="0"/>
              <a:t>. Например, в </a:t>
            </a:r>
            <a:r>
              <a:rPr lang="ru-RU" sz="2000" dirty="0" smtClean="0"/>
              <a:t>стихотворения </a:t>
            </a:r>
            <a:r>
              <a:rPr lang="ru-RU" sz="2000" b="1" i="1" u="sng" dirty="0"/>
              <a:t>«А Вы могли бы</a:t>
            </a:r>
            <a:r>
              <a:rPr lang="ru-RU" sz="2000" b="1" i="1" u="sng" dirty="0" smtClean="0"/>
              <a:t>?» </a:t>
            </a:r>
            <a:r>
              <a:rPr lang="ru-RU" sz="2000" dirty="0" smtClean="0"/>
              <a:t>проведена </a:t>
            </a:r>
            <a:r>
              <a:rPr lang="ru-RU" sz="2000" dirty="0"/>
              <a:t>резкая черта между «я» и «вы».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Запись в читательский дневник</a:t>
            </a: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343554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а) один из родителей Маяковского был грузином;</a:t>
            </a:r>
          </a:p>
          <a:p>
            <a:pPr algn="just">
              <a:buNone/>
            </a:pPr>
            <a:r>
              <a:rPr lang="ru-RU" dirty="0" smtClean="0"/>
              <a:t>б) воспитателем Маяковского был грузин;</a:t>
            </a:r>
          </a:p>
          <a:p>
            <a:pPr algn="just">
              <a:buNone/>
            </a:pPr>
            <a:r>
              <a:rPr lang="ru-RU" dirty="0" smtClean="0"/>
              <a:t>в) Маяковский родился в Грузии;</a:t>
            </a:r>
          </a:p>
          <a:p>
            <a:pPr algn="just">
              <a:buNone/>
            </a:pPr>
            <a:r>
              <a:rPr lang="ru-RU" dirty="0" smtClean="0"/>
              <a:t>г) Маяковский был воспитан на грузинской культуре.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00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33CC"/>
                </a:solidFill>
              </a:rPr>
              <a:t>1. Как вы понимаете выделенную строку данного отрывка?</a:t>
            </a:r>
            <a:br>
              <a:rPr lang="ru-RU" sz="3100" dirty="0" smtClean="0">
                <a:solidFill>
                  <a:srgbClr val="0033CC"/>
                </a:solidFill>
              </a:rPr>
            </a:br>
            <a:r>
              <a:rPr lang="ru-RU" sz="3100" i="1" dirty="0" smtClean="0">
                <a:solidFill>
                  <a:srgbClr val="0033CC"/>
                </a:solidFill>
              </a:rPr>
              <a:t>Я дедом — казак, другим — сечевик, </a:t>
            </a:r>
            <a:br>
              <a:rPr lang="ru-RU" sz="3100" i="1" dirty="0" smtClean="0">
                <a:solidFill>
                  <a:srgbClr val="0033CC"/>
                </a:solidFill>
              </a:rPr>
            </a:br>
            <a:r>
              <a:rPr lang="ru-RU" sz="3100" i="1" u="sng" dirty="0" smtClean="0">
                <a:solidFill>
                  <a:srgbClr val="0033CC"/>
                </a:solidFill>
              </a:rPr>
              <a:t>а по рожденью грузин.</a:t>
            </a:r>
            <a:r>
              <a:rPr lang="ru-RU" sz="3100" dirty="0" smtClean="0">
                <a:solidFill>
                  <a:srgbClr val="0033CC"/>
                </a:solidFill>
              </a:rPr>
              <a:t/>
            </a:r>
            <a:br>
              <a:rPr lang="ru-RU" sz="3100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b="1" dirty="0" smtClean="0"/>
              <a:t>а) </a:t>
            </a:r>
            <a:r>
              <a:rPr lang="ru-RU" dirty="0" smtClean="0"/>
              <a:t>РСДРП;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б) </a:t>
            </a:r>
            <a:r>
              <a:rPr lang="ru-RU" dirty="0" smtClean="0"/>
              <a:t>анархистов;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в) монархистов;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г) </a:t>
            </a:r>
            <a:r>
              <a:rPr lang="ru-RU" dirty="0" smtClean="0"/>
              <a:t>эсеров.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</a:rPr>
              <a:t>2. В какую партию вступил В. В. Маяковский в 1908 году?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450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в Московском университете;</a:t>
            </a:r>
          </a:p>
          <a:p>
            <a:pPr>
              <a:buNone/>
            </a:pPr>
            <a:r>
              <a:rPr lang="ru-RU" dirty="0" smtClean="0"/>
              <a:t>б) в Петербургском университете;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Московском училище живописи, ваяния и зодчества;</a:t>
            </a:r>
          </a:p>
          <a:p>
            <a:pPr>
              <a:buNone/>
            </a:pPr>
            <a:r>
              <a:rPr lang="ru-RU" dirty="0" smtClean="0"/>
              <a:t>г) в Петербургском инженерном училище.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</a:rPr>
              <a:t>3. Укажите, в каком учебном заведении учился Маяковский.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3" b="5800"/>
          <a:stretch/>
        </p:blipFill>
        <p:spPr bwMode="auto">
          <a:xfrm>
            <a:off x="5436096" y="3861048"/>
            <a:ext cx="3405758" cy="273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b="1" dirty="0" smtClean="0"/>
              <a:t>а) </a:t>
            </a:r>
            <a:r>
              <a:rPr lang="ru-RU" dirty="0" smtClean="0"/>
              <a:t>имажинизм;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б) </a:t>
            </a:r>
            <a:r>
              <a:rPr lang="ru-RU" dirty="0" smtClean="0"/>
              <a:t>символизм;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в) </a:t>
            </a:r>
            <a:r>
              <a:rPr lang="ru-RU" dirty="0" smtClean="0"/>
              <a:t>футуризм;</a:t>
            </a:r>
          </a:p>
          <a:p>
            <a:pPr>
              <a:lnSpc>
                <a:spcPct val="200000"/>
              </a:lnSpc>
              <a:buNone/>
            </a:pPr>
            <a:r>
              <a:rPr lang="ru-RU" b="1" dirty="0" smtClean="0"/>
              <a:t>г) </a:t>
            </a:r>
            <a:r>
              <a:rPr lang="ru-RU" dirty="0" smtClean="0"/>
              <a:t>акмеизм.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33CC"/>
                </a:solidFill>
              </a:rPr>
              <a:t>4. Какое литературное течение возглавил </a:t>
            </a:r>
            <a:br>
              <a:rPr lang="ru-RU" sz="3100" dirty="0" smtClean="0">
                <a:solidFill>
                  <a:srgbClr val="0033CC"/>
                </a:solidFill>
              </a:rPr>
            </a:br>
            <a:r>
              <a:rPr lang="ru-RU" sz="3100" dirty="0" smtClean="0">
                <a:solidFill>
                  <a:srgbClr val="0033CC"/>
                </a:solidFill>
              </a:rPr>
              <a:t>В. В. Маяковский?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868946" cy="274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28800"/>
            <a:ext cx="5616624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а) </a:t>
            </a:r>
            <a:r>
              <a:rPr lang="ru-RU" sz="2800" dirty="0" smtClean="0"/>
              <a:t>за совершение уголовного преступления;</a:t>
            </a:r>
          </a:p>
          <a:p>
            <a:pPr>
              <a:buNone/>
            </a:pPr>
            <a:r>
              <a:rPr lang="ru-RU" sz="2800" b="1" dirty="0" smtClean="0"/>
              <a:t>б) </a:t>
            </a:r>
            <a:r>
              <a:rPr lang="ru-RU" sz="2800" dirty="0" smtClean="0"/>
              <a:t>за участие в демонстрации;</a:t>
            </a:r>
          </a:p>
          <a:p>
            <a:pPr>
              <a:buNone/>
            </a:pPr>
            <a:r>
              <a:rPr lang="ru-RU" sz="2800" b="1" dirty="0" smtClean="0"/>
              <a:t>в) </a:t>
            </a:r>
            <a:r>
              <a:rPr lang="ru-RU" sz="2800" dirty="0" smtClean="0"/>
              <a:t>за создание антиправительственных стихов;</a:t>
            </a:r>
          </a:p>
          <a:p>
            <a:pPr>
              <a:buNone/>
            </a:pPr>
            <a:r>
              <a:rPr lang="ru-RU" sz="2800" b="1" dirty="0" smtClean="0"/>
              <a:t>г) </a:t>
            </a:r>
            <a:r>
              <a:rPr lang="ru-RU" sz="2800" dirty="0" smtClean="0"/>
              <a:t>за антиправительственную политическую деятельность.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33CC"/>
                </a:solidFill>
              </a:rPr>
              <a:t>5. За что был арестован в 1908 году Маяковский и 11 месяцев провел в Бутырской тюрьме?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2204864"/>
            <a:ext cx="3147121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dirty="0" smtClean="0"/>
              <a:t>а) Д. Д. </a:t>
            </a:r>
            <a:r>
              <a:rPr lang="ru-RU" dirty="0" err="1" smtClean="0"/>
              <a:t>Бурлюк</a:t>
            </a:r>
            <a:r>
              <a:rPr lang="ru-RU" dirty="0" smtClean="0"/>
              <a:t>;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б) В. В. Каменский;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в) В. Хлебников;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г) А. Крученых.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33CC"/>
                </a:solidFill>
              </a:rPr>
              <a:t>6. Кто из друзей Маяковского открыл в нем поэтический дар, назвав «гениальным поэтом»?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142052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71800" y="4079687"/>
            <a:ext cx="6192688" cy="207822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а) </a:t>
            </a:r>
            <a:r>
              <a:rPr lang="ru-RU" sz="2400" dirty="0" smtClean="0"/>
              <a:t>«</a:t>
            </a:r>
            <a:r>
              <a:rPr lang="ru-RU" sz="2400" dirty="0" err="1" smtClean="0"/>
              <a:t>Адище</a:t>
            </a:r>
            <a:r>
              <a:rPr lang="ru-RU" sz="2400" dirty="0" smtClean="0"/>
              <a:t> города»;</a:t>
            </a:r>
          </a:p>
          <a:p>
            <a:pPr>
              <a:buNone/>
            </a:pPr>
            <a:r>
              <a:rPr lang="ru-RU" sz="2400" b="1" dirty="0" smtClean="0"/>
              <a:t>б) </a:t>
            </a:r>
            <a:r>
              <a:rPr lang="ru-RU" sz="2400" dirty="0" smtClean="0"/>
              <a:t>«Скрипка и немножко нервно…»;</a:t>
            </a:r>
          </a:p>
          <a:p>
            <a:pPr>
              <a:buNone/>
            </a:pPr>
            <a:r>
              <a:rPr lang="ru-RU" sz="2400" b="1" dirty="0" smtClean="0"/>
              <a:t>в) </a:t>
            </a:r>
            <a:r>
              <a:rPr lang="ru-RU" sz="2400" dirty="0" smtClean="0"/>
              <a:t>«</a:t>
            </a:r>
            <a:r>
              <a:rPr lang="ru-RU" sz="2400" dirty="0" err="1" smtClean="0"/>
              <a:t>Шумики</a:t>
            </a:r>
            <a:r>
              <a:rPr lang="ru-RU" sz="2400" dirty="0" smtClean="0"/>
              <a:t>, шумы, </a:t>
            </a:r>
            <a:r>
              <a:rPr lang="ru-RU" sz="2400" dirty="0" err="1" smtClean="0"/>
              <a:t>шумищи</a:t>
            </a:r>
            <a:r>
              <a:rPr lang="ru-RU" sz="2400" dirty="0" smtClean="0"/>
              <a:t>…»;</a:t>
            </a:r>
          </a:p>
          <a:p>
            <a:pPr>
              <a:buNone/>
            </a:pPr>
            <a:r>
              <a:rPr lang="ru-RU" sz="2400" b="1" dirty="0" smtClean="0"/>
              <a:t>г) </a:t>
            </a:r>
            <a:r>
              <a:rPr lang="ru-RU" sz="2400" dirty="0" smtClean="0"/>
              <a:t>«Нате!».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15436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33CC"/>
                </a:solidFill>
              </a:rPr>
              <a:t>7. Назовите стихотворение Маяковского дореволюционного периода, где звучит </a:t>
            </a:r>
            <a:r>
              <a:rPr lang="ru-RU" sz="2700" dirty="0" err="1" smtClean="0">
                <a:solidFill>
                  <a:srgbClr val="0033CC"/>
                </a:solidFill>
              </a:rPr>
              <a:t>антибуржуазная</a:t>
            </a:r>
            <a:r>
              <a:rPr lang="ru-RU" sz="2700" dirty="0" smtClean="0">
                <a:solidFill>
                  <a:srgbClr val="0033CC"/>
                </a:solidFill>
              </a:rPr>
              <a:t> тема, и поэт так обращается к сытой толпе:</a:t>
            </a:r>
            <a:r>
              <a:rPr lang="ru-RU" sz="3100" dirty="0" smtClean="0">
                <a:solidFill>
                  <a:srgbClr val="0033CC"/>
                </a:solidFill>
              </a:rPr>
              <a:t/>
            </a:r>
            <a:br>
              <a:rPr lang="ru-RU" sz="3100" dirty="0" smtClean="0">
                <a:solidFill>
                  <a:srgbClr val="0033CC"/>
                </a:solidFill>
              </a:rPr>
            </a:br>
            <a:r>
              <a:rPr lang="ru-RU" sz="2700" i="1" dirty="0" smtClean="0">
                <a:solidFill>
                  <a:srgbClr val="0033CC"/>
                </a:solidFill>
              </a:rPr>
              <a:t>А если сегодня мне, грубому гунну</a:t>
            </a:r>
            <a:r>
              <a:rPr lang="ru-RU" sz="2700" dirty="0" smtClean="0">
                <a:solidFill>
                  <a:srgbClr val="0033CC"/>
                </a:solidFill>
              </a:rPr>
              <a:t/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2700" i="1" dirty="0" smtClean="0">
                <a:solidFill>
                  <a:srgbClr val="0033CC"/>
                </a:solidFill>
              </a:rPr>
              <a:t>Кривляться перед вами не захочется — и вот</a:t>
            </a:r>
            <a:r>
              <a:rPr lang="ru-RU" sz="2700" dirty="0" smtClean="0">
                <a:solidFill>
                  <a:srgbClr val="0033CC"/>
                </a:solidFill>
              </a:rPr>
              <a:t/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2700" i="1" dirty="0" smtClean="0">
                <a:solidFill>
                  <a:srgbClr val="0033CC"/>
                </a:solidFill>
              </a:rPr>
              <a:t>Я захохочу и радостно плюну,</a:t>
            </a:r>
            <a:r>
              <a:rPr lang="ru-RU" sz="2700" dirty="0" smtClean="0">
                <a:solidFill>
                  <a:srgbClr val="0033CC"/>
                </a:solidFill>
              </a:rPr>
              <a:t/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2700" i="1" dirty="0" smtClean="0">
                <a:solidFill>
                  <a:srgbClr val="0033CC"/>
                </a:solidFill>
              </a:rPr>
              <a:t>Плюну в лицо вам,</a:t>
            </a:r>
            <a:r>
              <a:rPr lang="ru-RU" sz="2700" dirty="0" smtClean="0">
                <a:solidFill>
                  <a:srgbClr val="0033CC"/>
                </a:solidFill>
              </a:rPr>
              <a:t/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2700" i="1" dirty="0" smtClean="0">
                <a:solidFill>
                  <a:srgbClr val="0033CC"/>
                </a:solidFill>
              </a:rPr>
              <a:t>Я — бесценных слов транжир и мот!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7170" name="Picture 2" descr="http://g4.dcdn.lt/images/pix/vladimir-mayakovskij-61909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1" y="3861048"/>
            <a:ext cx="246472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2143116"/>
            <a:ext cx="8229600" cy="257176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/>
              <a:t>1) в</a:t>
            </a:r>
          </a:p>
          <a:p>
            <a:pPr>
              <a:buNone/>
            </a:pPr>
            <a:r>
              <a:rPr lang="ru-RU" dirty="0" smtClean="0"/>
              <a:t>2) а</a:t>
            </a:r>
          </a:p>
          <a:p>
            <a:pPr>
              <a:buNone/>
            </a:pPr>
            <a:r>
              <a:rPr lang="ru-RU" dirty="0" smtClean="0"/>
              <a:t>3) в</a:t>
            </a:r>
          </a:p>
          <a:p>
            <a:pPr>
              <a:buNone/>
            </a:pPr>
            <a:r>
              <a:rPr lang="ru-RU" dirty="0" smtClean="0"/>
              <a:t>4) в</a:t>
            </a:r>
          </a:p>
          <a:p>
            <a:pPr>
              <a:buNone/>
            </a:pPr>
            <a:r>
              <a:rPr lang="ru-RU" dirty="0" smtClean="0"/>
              <a:t>5) г</a:t>
            </a:r>
          </a:p>
          <a:p>
            <a:pPr>
              <a:buNone/>
            </a:pPr>
            <a:r>
              <a:rPr lang="ru-RU" dirty="0" smtClean="0"/>
              <a:t>6) а</a:t>
            </a:r>
          </a:p>
          <a:p>
            <a:pPr>
              <a:buNone/>
            </a:pPr>
            <a:r>
              <a:rPr lang="ru-RU" dirty="0" smtClean="0"/>
              <a:t>7) г</a:t>
            </a:r>
          </a:p>
          <a:p>
            <a:pPr>
              <a:buNone/>
            </a:pPr>
            <a:r>
              <a:rPr lang="ru-RU" dirty="0" smtClean="0"/>
              <a:t>8) г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Ответы:</a:t>
            </a:r>
            <a:endParaRPr lang="ru-RU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447</Words>
  <Application>Microsoft Office PowerPoint</Application>
  <PresentationFormat>Экран (4:3)</PresentationFormat>
  <Paragraphs>52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Контрольный тест по творчеству В.В.Маяковского</vt:lpstr>
      <vt:lpstr>1. Как вы понимаете выделенную строку данного отрывка? Я дедом — казак, другим — сечевик,  а по рожденью грузин.  </vt:lpstr>
      <vt:lpstr>2. В какую партию вступил В. В. Маяковский в 1908 году?</vt:lpstr>
      <vt:lpstr>3. Укажите, в каком учебном заведении учился Маяковский.</vt:lpstr>
      <vt:lpstr>4. Какое литературное течение возглавил  В. В. Маяковский? </vt:lpstr>
      <vt:lpstr>5. За что был арестован в 1908 году Маяковский и 11 месяцев провел в Бутырской тюрьме? </vt:lpstr>
      <vt:lpstr>6. Кто из друзей Маяковского открыл в нем поэтический дар, назвав «гениальным поэтом»? </vt:lpstr>
      <vt:lpstr>7. Назовите стихотворение Маяковского дореволюционного периода, где звучит антибуржуазная тема, и поэт так обращается к сытой толпе: А если сегодня мне, грубому гунну Кривляться перед вами не захочется — и вот Я захохочу и радостно плюну, Плюну в лицо вам, Я — бесценных слов транжир и мот!  </vt:lpstr>
      <vt:lpstr>Ответы:</vt:lpstr>
      <vt:lpstr>Запись в читательский дневник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Контрольный тест по творчеству В.В.Маяковского</dc:title>
  <dc:creator>ИНТЕРНЕТ</dc:creator>
  <cp:lastModifiedBy>SUN-RECORDS</cp:lastModifiedBy>
  <cp:revision>17</cp:revision>
  <dcterms:created xsi:type="dcterms:W3CDTF">2011-06-15T05:33:31Z</dcterms:created>
  <dcterms:modified xsi:type="dcterms:W3CDTF">2017-03-01T10:57:08Z</dcterms:modified>
</cp:coreProperties>
</file>