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82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64E7AD6-5DC0-48E3-8B0E-EB5E936D92D5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B7E026E-F2C5-4786-AFD0-B1D074B3EF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543800" cy="1524000"/>
          </a:xfrm>
        </p:spPr>
        <p:txBody>
          <a:bodyPr/>
          <a:lstStyle/>
          <a:p>
            <a:pPr algn="r"/>
            <a:r>
              <a:rPr lang="ru-RU" sz="5400" dirty="0" smtClean="0"/>
              <a:t>Подготовка к олимпиаде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5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96" y="1412776"/>
            <a:ext cx="9073008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Укажите, </a:t>
            </a:r>
            <a:r>
              <a:rPr lang="ru-RU" sz="2800" dirty="0" smtClean="0"/>
              <a:t>какие художественные приёмы используют авторы в </a:t>
            </a:r>
            <a:r>
              <a:rPr lang="ru-RU" sz="2800" dirty="0"/>
              <a:t>подчёркнутых </a:t>
            </a:r>
            <a:r>
              <a:rPr lang="ru-RU" sz="2800" dirty="0" smtClean="0"/>
              <a:t>словосочетаниях 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5256584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Снова птицы летят издалека</a:t>
            </a:r>
          </a:p>
          <a:p>
            <a:pPr marL="0" indent="0">
              <a:buNone/>
            </a:pPr>
            <a:r>
              <a:rPr lang="ru-RU" dirty="0" smtClean="0"/>
              <a:t>К берегам, расторгающим лёд,</a:t>
            </a:r>
          </a:p>
          <a:p>
            <a:pPr marL="0" indent="0">
              <a:buNone/>
            </a:pPr>
            <a:r>
              <a:rPr lang="ru-RU" dirty="0" smtClean="0"/>
              <a:t>Солнце </a:t>
            </a:r>
            <a:r>
              <a:rPr lang="ru-RU" u="sng" dirty="0" smtClean="0"/>
              <a:t>тёплое</a:t>
            </a:r>
            <a:r>
              <a:rPr lang="ru-RU" dirty="0" smtClean="0"/>
              <a:t> ходит </a:t>
            </a:r>
            <a:r>
              <a:rPr lang="ru-RU" u="sng" dirty="0" smtClean="0"/>
              <a:t>высоко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u="sng" dirty="0" smtClean="0"/>
              <a:t>душистого</a:t>
            </a:r>
            <a:r>
              <a:rPr lang="ru-RU" dirty="0" smtClean="0"/>
              <a:t> ландыша ждёт.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Первый скок нашли </a:t>
            </a:r>
            <a:r>
              <a:rPr lang="ru-RU" u="sng" dirty="0" smtClean="0"/>
              <a:t>за три версты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Другой скок нашли </a:t>
            </a:r>
            <a:r>
              <a:rPr lang="ru-RU" u="sng" dirty="0" smtClean="0"/>
              <a:t>за двенадцать вёрст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Третий скок </a:t>
            </a:r>
            <a:r>
              <a:rPr lang="ru-RU" u="sng" dirty="0" smtClean="0"/>
              <a:t>не могли найти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Кобылица та была</a:t>
            </a:r>
          </a:p>
          <a:p>
            <a:pPr marL="0" indent="0">
              <a:buNone/>
            </a:pPr>
            <a:r>
              <a:rPr lang="ru-RU" dirty="0" smtClean="0"/>
              <a:t>Вся, </a:t>
            </a:r>
            <a:r>
              <a:rPr lang="ru-RU" u="sng" dirty="0" smtClean="0"/>
              <a:t>как зимний лес</a:t>
            </a:r>
            <a:r>
              <a:rPr lang="ru-RU" dirty="0" smtClean="0"/>
              <a:t>, бела,</a:t>
            </a:r>
          </a:p>
          <a:p>
            <a:pPr marL="0" indent="0">
              <a:buNone/>
            </a:pPr>
            <a:r>
              <a:rPr lang="ru-RU" dirty="0" smtClean="0"/>
              <a:t>Грива в землю, золотая,</a:t>
            </a:r>
          </a:p>
          <a:p>
            <a:pPr marL="0" indent="0">
              <a:buNone/>
            </a:pPr>
            <a:r>
              <a:rPr lang="ru-RU" dirty="0" smtClean="0"/>
              <a:t>В мелки кольца завитая…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229200"/>
            <a:ext cx="24944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сравнение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2315410"/>
            <a:ext cx="15456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эпитеты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645024"/>
            <a:ext cx="18519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гипербола</a:t>
            </a:r>
          </a:p>
        </p:txBody>
      </p:sp>
    </p:spTree>
    <p:extLst>
      <p:ext uri="{BB962C8B-B14F-4D97-AF65-F5344CB8AC3E}">
        <p14:creationId xmlns:p14="http://schemas.microsoft.com/office/powerpoint/2010/main" val="11333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424936" cy="160020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Русские художники написали картины к русским народным сказкам: «Снегурочка», «Алёнушка», «Иван-царевич на сером волке», «Витязь на распутье», «Царевна», «Пёрышко </a:t>
            </a:r>
            <a:r>
              <a:rPr lang="ru-RU" sz="2400" dirty="0" err="1"/>
              <a:t>Финиста</a:t>
            </a:r>
            <a:r>
              <a:rPr lang="ru-RU" sz="2400" dirty="0"/>
              <a:t> – Ясного сокола», «Царевна-лягушка», «Сестрица Алёнушка», «Белая уточка», «Сказка об Иване-царевиче, Жар-птице и сером волке». Назовите фамилии этих художников.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852936"/>
            <a:ext cx="52052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/>
              <a:t>М. Васнецов, </a:t>
            </a:r>
            <a:r>
              <a:rPr lang="ru-RU" sz="3600" dirty="0" err="1"/>
              <a:t>И.Билибин</a:t>
            </a:r>
            <a:r>
              <a:rPr lang="ru-RU" sz="36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277092" cy="2287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/>
          <a:stretch/>
        </p:blipFill>
        <p:spPr bwMode="auto">
          <a:xfrm>
            <a:off x="2178472" y="4794363"/>
            <a:ext cx="2590430" cy="195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95" y="4725144"/>
            <a:ext cx="1807952" cy="200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88" y="3645024"/>
            <a:ext cx="2073300" cy="266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459432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Закончите пословицы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3200" b="1" dirty="0" smtClean="0"/>
              <a:t>А) Красна </a:t>
            </a:r>
            <a:r>
              <a:rPr lang="ru-RU" sz="3200" b="1" dirty="0"/>
              <a:t>птица </a:t>
            </a:r>
            <a:r>
              <a:rPr lang="ru-RU" sz="3200" b="1" dirty="0" err="1" smtClean="0"/>
              <a:t>перьем</a:t>
            </a:r>
            <a:r>
              <a:rPr lang="ru-RU" sz="3200" b="1" dirty="0" smtClean="0"/>
              <a:t>, _________________ </a:t>
            </a:r>
            <a:endParaRPr lang="ru-RU" sz="3200" b="1" dirty="0"/>
          </a:p>
          <a:p>
            <a:pPr marL="0" indent="0">
              <a:lnSpc>
                <a:spcPct val="200000"/>
              </a:lnSpc>
              <a:buNone/>
            </a:pPr>
            <a:r>
              <a:rPr lang="ru-RU" sz="3200" b="1" dirty="0"/>
              <a:t> Б</a:t>
            </a:r>
            <a:r>
              <a:rPr lang="ru-RU" sz="3200" b="1" dirty="0" smtClean="0"/>
              <a:t>) Где жить - ______________</a:t>
            </a:r>
            <a:endParaRPr lang="ru-RU" sz="3200" b="1" dirty="0"/>
          </a:p>
          <a:p>
            <a:pPr marL="0" indent="0">
              <a:lnSpc>
                <a:spcPct val="200000"/>
              </a:lnSpc>
              <a:buNone/>
            </a:pPr>
            <a:r>
              <a:rPr lang="ru-RU" sz="3200" b="1" dirty="0"/>
              <a:t> В) Слово </a:t>
            </a:r>
            <a:r>
              <a:rPr lang="ru-RU" sz="3200" b="1" dirty="0" smtClean="0"/>
              <a:t>серебро, ___________________</a:t>
            </a:r>
            <a:endParaRPr lang="ru-RU" sz="3200" b="1" dirty="0"/>
          </a:p>
          <a:p>
            <a:pPr marL="0" indent="0">
              <a:lnSpc>
                <a:spcPct val="200000"/>
              </a:lnSpc>
              <a:buNone/>
            </a:pPr>
            <a:r>
              <a:rPr lang="ru-RU" sz="3200" b="1" dirty="0"/>
              <a:t> Г) Сто </a:t>
            </a:r>
            <a:r>
              <a:rPr lang="ru-RU" sz="3200" b="1" dirty="0" smtClean="0"/>
              <a:t>человек - ___________________</a:t>
            </a:r>
            <a:endParaRPr lang="ru-RU" sz="3200" b="1" dirty="0"/>
          </a:p>
          <a:p>
            <a:pPr marL="0" indent="0">
              <a:lnSpc>
                <a:spcPct val="200000"/>
              </a:lnSpc>
              <a:buNone/>
            </a:pP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1179" y="4870568"/>
            <a:ext cx="33843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сто </a:t>
            </a:r>
            <a:r>
              <a:rPr lang="ru-RU" sz="2800" b="1" dirty="0"/>
              <a:t>мнений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647220"/>
            <a:ext cx="33353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 человек -уменьем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22836" y="2708920"/>
            <a:ext cx="22729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там и слыть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789040"/>
            <a:ext cx="3262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 молчанье-золото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775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 какой картине идет речь? Кто является ее автором? С каким стихотворением перекликается сюжет </a:t>
            </a:r>
            <a:r>
              <a:rPr lang="ru-RU" sz="2400" dirty="0" smtClean="0"/>
              <a:t>картины?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176" y="1700808"/>
            <a:ext cx="856895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Январский день. Комната, в которой находятся трое дорогих друг другу людей, кажется, залита теплом и светом. В центре – вдохновенная фигура поэта.  На заднем плане изображена старенькая женщина, она замерла, покоренная  музыкой слова своего воспитанника.  Справа изображен друг поэта, он не просто слушает – внимает. В его взгляде – восхищение, глубокий интерес. Оказавшийся вдруг «в глуши, во мраке заточенья»,  друг дал почувствовать поэту спасительность «любви и дружества». 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445224"/>
            <a:ext cx="55446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Н.Н </a:t>
            </a:r>
            <a:r>
              <a:rPr lang="ru-RU" sz="2400" b="1" dirty="0" err="1" smtClean="0"/>
              <a:t>Ге</a:t>
            </a:r>
            <a:r>
              <a:rPr lang="ru-RU" sz="2400" b="1" dirty="0" smtClean="0"/>
              <a:t>. </a:t>
            </a:r>
            <a:r>
              <a:rPr lang="ru-RU" sz="2400" b="1" dirty="0"/>
              <a:t>«</a:t>
            </a:r>
            <a:r>
              <a:rPr lang="ru-RU" sz="2400" b="1" dirty="0" err="1"/>
              <a:t>Пущин</a:t>
            </a:r>
            <a:r>
              <a:rPr lang="ru-RU" sz="2400" b="1" dirty="0"/>
              <a:t> в гостях у Пушкина».  Послание </a:t>
            </a:r>
            <a:r>
              <a:rPr lang="ru-RU" sz="2400" b="1" dirty="0" smtClean="0"/>
              <a:t>«И</a:t>
            </a:r>
            <a:r>
              <a:rPr lang="ru-RU" sz="2400" b="1" dirty="0"/>
              <a:t>. И. Пущину» </a:t>
            </a:r>
            <a:r>
              <a:rPr lang="ru-RU" sz="2400" b="1" dirty="0" err="1"/>
              <a:t>А.С.Пушкина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00" y="1412775"/>
            <a:ext cx="5574704" cy="406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0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172400" cy="1600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Назовите автора и заглавие произведения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5328592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/>
              <a:t>...</a:t>
            </a:r>
            <a:r>
              <a:rPr lang="ru-RU" b="1" dirty="0"/>
              <a:t>Ты под окном своей светлицы               </a:t>
            </a:r>
          </a:p>
          <a:p>
            <a:pPr marL="0" indent="0">
              <a:buNone/>
            </a:pPr>
            <a:r>
              <a:rPr lang="ru-RU" b="1" dirty="0" smtClean="0"/>
              <a:t>Горюешь</a:t>
            </a:r>
            <a:r>
              <a:rPr lang="ru-RU" b="1" dirty="0"/>
              <a:t>, будто на часах,</a:t>
            </a:r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медлят поминутно спицы</a:t>
            </a:r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твоих наморщенных руках.</a:t>
            </a:r>
          </a:p>
          <a:p>
            <a:pPr marL="0" indent="0">
              <a:buNone/>
            </a:pPr>
            <a:r>
              <a:rPr lang="ru-RU" b="1" dirty="0"/>
              <a:t>	</a:t>
            </a:r>
          </a:p>
          <a:p>
            <a:r>
              <a:rPr lang="ru-RU" b="1" dirty="0" smtClean="0"/>
              <a:t>Но </a:t>
            </a:r>
            <a:r>
              <a:rPr lang="ru-RU" b="1" dirty="0"/>
              <a:t>только что сумрак на землю упал, </a:t>
            </a:r>
          </a:p>
          <a:p>
            <a:pPr marL="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корням упругим топор застучал, </a:t>
            </a:r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пали без жизни питомцы столетий! </a:t>
            </a:r>
          </a:p>
          <a:p>
            <a:pPr marL="0" indent="0">
              <a:buNone/>
            </a:pPr>
            <a:r>
              <a:rPr lang="ru-RU" b="1" dirty="0" smtClean="0"/>
              <a:t>Одежду </a:t>
            </a:r>
            <a:r>
              <a:rPr lang="ru-RU" b="1" dirty="0"/>
              <a:t>их сорвали малые дети, </a:t>
            </a:r>
          </a:p>
          <a:p>
            <a:pPr marL="0" indent="0">
              <a:buNone/>
            </a:pPr>
            <a:r>
              <a:rPr lang="ru-RU" b="1" dirty="0" smtClean="0"/>
              <a:t>Изрублены </a:t>
            </a:r>
            <a:r>
              <a:rPr lang="ru-RU" b="1" dirty="0"/>
              <a:t>были тела их потом, </a:t>
            </a:r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медленно жгли их до утра огнем.</a:t>
            </a:r>
          </a:p>
          <a:p>
            <a:pPr marL="0" indent="0">
              <a:buNone/>
            </a:pPr>
            <a:r>
              <a:rPr lang="ru-RU" b="1" dirty="0"/>
              <a:t> </a:t>
            </a:r>
          </a:p>
          <a:p>
            <a:r>
              <a:rPr lang="ru-RU" b="1" dirty="0" smtClean="0"/>
              <a:t>Мой </a:t>
            </a:r>
            <a:r>
              <a:rPr lang="ru-RU" b="1" dirty="0"/>
              <a:t>первый друг, мой друг бесценный! </a:t>
            </a:r>
          </a:p>
          <a:p>
            <a:pPr marL="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я судьбу благословил, </a:t>
            </a:r>
          </a:p>
          <a:p>
            <a:pPr marL="0" indent="0">
              <a:buNone/>
            </a:pPr>
            <a:r>
              <a:rPr lang="ru-RU" b="1" dirty="0" smtClean="0"/>
              <a:t>Когда </a:t>
            </a:r>
            <a:r>
              <a:rPr lang="ru-RU" b="1" dirty="0"/>
              <a:t>мой двор уединенный, </a:t>
            </a:r>
          </a:p>
          <a:p>
            <a:pPr marL="0" indent="0">
              <a:buNone/>
            </a:pPr>
            <a:r>
              <a:rPr lang="ru-RU" b="1" dirty="0" smtClean="0"/>
              <a:t>Печальным </a:t>
            </a:r>
            <a:r>
              <a:rPr lang="ru-RU" b="1" dirty="0"/>
              <a:t>снегом занесенный, </a:t>
            </a:r>
          </a:p>
          <a:p>
            <a:pPr marL="0" indent="0">
              <a:buNone/>
            </a:pPr>
            <a:r>
              <a:rPr lang="ru-RU" b="1" dirty="0" smtClean="0"/>
              <a:t>Твой </a:t>
            </a:r>
            <a:r>
              <a:rPr lang="ru-RU" b="1" dirty="0"/>
              <a:t>колокольчик огласил.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84676" y="5301208"/>
            <a:ext cx="267364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</a:t>
            </a:r>
            <a:r>
              <a:rPr lang="ru-RU" sz="2000" b="1" dirty="0"/>
              <a:t>. С. Пушкин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И. И. Пущину»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484783"/>
            <a:ext cx="2286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А. С. Пушкин «Няне»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8500" y="3284984"/>
            <a:ext cx="2286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М. Ю. Лермонтов «Три пальмы»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724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Назовите автора и заглавие произведения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4) Прямо дороженька: насыпи узкие,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Столбики</a:t>
            </a:r>
            <a:r>
              <a:rPr lang="ru-RU" dirty="0"/>
              <a:t>, рельсы, мосты.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А </a:t>
            </a:r>
            <a:r>
              <a:rPr lang="ru-RU" dirty="0"/>
              <a:t>по бокам-то всё косточки русские...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Сколько </a:t>
            </a:r>
            <a:r>
              <a:rPr lang="ru-RU" dirty="0"/>
              <a:t>их! Ванечка, знаешь ли ты? </a:t>
            </a:r>
            <a:endParaRPr lang="ru-RU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 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5)Да</a:t>
            </a:r>
            <a:r>
              <a:rPr lang="ru-RU" dirty="0"/>
              <a:t>, были люди в наше время,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Могучее, лихое племя: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 Богатыри – не </a:t>
            </a:r>
            <a:r>
              <a:rPr lang="ru-RU" dirty="0" smtClean="0"/>
              <a:t>вы…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6</a:t>
            </a:r>
            <a:r>
              <a:rPr lang="ru-RU" dirty="0" smtClean="0"/>
              <a:t>) Под </a:t>
            </a:r>
            <a:r>
              <a:rPr lang="ru-RU" dirty="0"/>
              <a:t>голубыми небесами</a:t>
            </a:r>
            <a:br>
              <a:rPr lang="ru-RU" dirty="0"/>
            </a:br>
            <a:r>
              <a:rPr lang="ru-RU" dirty="0"/>
              <a:t>Великолепными коврами,</a:t>
            </a:r>
            <a:br>
              <a:rPr lang="ru-RU" dirty="0"/>
            </a:br>
            <a:r>
              <a:rPr lang="ru-RU" dirty="0"/>
              <a:t>Блестя на солнце, снег </a:t>
            </a:r>
            <a:r>
              <a:rPr lang="ru-RU" dirty="0" smtClean="0"/>
              <a:t>лежит…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3573016"/>
            <a:ext cx="29523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М. Ю. Лермонтов «Бородино»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844824"/>
            <a:ext cx="29523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prstClr val="black"/>
                </a:solidFill>
              </a:rPr>
              <a:t>Н.А.Некрасов</a:t>
            </a:r>
            <a:r>
              <a:rPr lang="ru-RU" sz="2400" b="1" dirty="0" smtClean="0">
                <a:solidFill>
                  <a:prstClr val="black"/>
                </a:solidFill>
              </a:rPr>
              <a:t> «Железная дорога»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8364" y="5085184"/>
            <a:ext cx="29523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prstClr val="black"/>
                </a:solidFill>
              </a:rPr>
              <a:t>А.С.Пушкин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«Зимнее утро»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</TotalTime>
  <Words>415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Подготовка к олимпиаде</vt:lpstr>
      <vt:lpstr>Укажите, какие художественные приёмы используют авторы в подчёркнутых словосочетаниях  </vt:lpstr>
      <vt:lpstr>Русские художники написали картины к русским народным сказкам: «Снегурочка», «Алёнушка», «Иван-царевич на сером волке», «Витязь на распутье», «Царевна», «Пёрышко Финиста – Ясного сокола», «Царевна-лягушка», «Сестрица Алёнушка», «Белая уточка», «Сказка об Иване-царевиче, Жар-птице и сером волке». Назовите фамилии этих художников.  </vt:lpstr>
      <vt:lpstr>Закончите пословицы</vt:lpstr>
      <vt:lpstr>О какой картине идет речь? Кто является ее автором? С каким стихотворением перекликается сюжет картины? </vt:lpstr>
      <vt:lpstr>Назовите автора и заглавие произведения </vt:lpstr>
      <vt:lpstr>Назовите автора и заглавие произведения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олимпиаде</dc:title>
  <dc:creator>SUN-RECORDS</dc:creator>
  <cp:lastModifiedBy>SUN-RECORDS</cp:lastModifiedBy>
  <cp:revision>6</cp:revision>
  <dcterms:created xsi:type="dcterms:W3CDTF">2017-02-25T14:17:22Z</dcterms:created>
  <dcterms:modified xsi:type="dcterms:W3CDTF">2017-02-25T15:05:53Z</dcterms:modified>
</cp:coreProperties>
</file>