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62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AE03E-D328-4AAE-A14A-8CFD642FA61F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4719-3332-419B-BC6B-B0968A1437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AE03E-D328-4AAE-A14A-8CFD642FA61F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4719-3332-419B-BC6B-B0968A1437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AE03E-D328-4AAE-A14A-8CFD642FA61F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4719-3332-419B-BC6B-B0968A1437B5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AE03E-D328-4AAE-A14A-8CFD642FA61F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4719-3332-419B-BC6B-B0968A1437B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AE03E-D328-4AAE-A14A-8CFD642FA61F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4719-3332-419B-BC6B-B0968A1437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AE03E-D328-4AAE-A14A-8CFD642FA61F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4719-3332-419B-BC6B-B0968A1437B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AE03E-D328-4AAE-A14A-8CFD642FA61F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4719-3332-419B-BC6B-B0968A1437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AE03E-D328-4AAE-A14A-8CFD642FA61F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4719-3332-419B-BC6B-B0968A1437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AE03E-D328-4AAE-A14A-8CFD642FA61F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4719-3332-419B-BC6B-B0968A1437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AE03E-D328-4AAE-A14A-8CFD642FA61F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4719-3332-419B-BC6B-B0968A1437B5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AE03E-D328-4AAE-A14A-8CFD642FA61F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4719-3332-419B-BC6B-B0968A1437B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2AAE03E-D328-4AAE-A14A-8CFD642FA61F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8174719-3332-419B-BC6B-B0968A1437B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/>
              <a:t>Подготовка к олимпиаде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28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0077" y="404664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Кого А.С. Пушкин так называл?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537709" y="3129930"/>
            <a:ext cx="7407275" cy="3449638"/>
          </a:xfrm>
        </p:spPr>
        <p:txBody>
          <a:bodyPr/>
          <a:lstStyle/>
          <a:p>
            <a:pPr>
              <a:lnSpc>
                <a:spcPct val="250000"/>
              </a:lnSpc>
            </a:pPr>
            <a:r>
              <a:rPr lang="ru-RU" b="1" i="1" dirty="0" smtClean="0"/>
              <a:t>«</a:t>
            </a:r>
            <a:r>
              <a:rPr lang="ru-RU" b="1" i="1" dirty="0"/>
              <a:t>Мой первый друг, мой друг бесценный»</a:t>
            </a:r>
          </a:p>
          <a:p>
            <a:pPr>
              <a:lnSpc>
                <a:spcPct val="250000"/>
              </a:lnSpc>
            </a:pPr>
            <a:r>
              <a:rPr lang="ru-RU" b="1" i="1" dirty="0" smtClean="0"/>
              <a:t>«</a:t>
            </a:r>
            <a:r>
              <a:rPr lang="ru-RU" b="1" i="1" dirty="0"/>
              <a:t>Он взял Париж, он основал Лицей»</a:t>
            </a:r>
          </a:p>
          <a:p>
            <a:pPr>
              <a:lnSpc>
                <a:spcPct val="250000"/>
              </a:lnSpc>
            </a:pPr>
            <a:r>
              <a:rPr lang="ru-RU" b="1" i="1" dirty="0" smtClean="0"/>
              <a:t>«</a:t>
            </a:r>
            <a:r>
              <a:rPr lang="ru-RU" b="1" i="1" dirty="0"/>
              <a:t>Голубка дряхлая моя»  </a:t>
            </a:r>
          </a:p>
          <a:p>
            <a:pPr>
              <a:lnSpc>
                <a:spcPct val="250000"/>
              </a:lnSpc>
            </a:pPr>
            <a:endParaRPr lang="ru-RU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25255" y="5515491"/>
            <a:ext cx="267007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няня </a:t>
            </a:r>
          </a:p>
          <a:p>
            <a:pPr algn="ctr"/>
            <a:r>
              <a:rPr lang="ru-RU" b="1" dirty="0" smtClean="0"/>
              <a:t>Арина </a:t>
            </a:r>
            <a:r>
              <a:rPr lang="ru-RU" b="1" dirty="0"/>
              <a:t>Родионовна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020272" y="3645024"/>
            <a:ext cx="177505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prstClr val="black"/>
                </a:solidFill>
              </a:rPr>
              <a:t>Иван </a:t>
            </a:r>
            <a:r>
              <a:rPr lang="ru-RU" b="1" dirty="0" err="1" smtClean="0">
                <a:solidFill>
                  <a:prstClr val="black"/>
                </a:solidFill>
              </a:rPr>
              <a:t>Пущин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25255" y="4438024"/>
            <a:ext cx="267007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prstClr val="black"/>
                </a:solidFill>
              </a:rPr>
              <a:t>император Александр </a:t>
            </a:r>
            <a:r>
              <a:rPr lang="en-US" b="1" dirty="0">
                <a:solidFill>
                  <a:prstClr val="black"/>
                </a:solidFill>
              </a:rPr>
              <a:t>I</a:t>
            </a:r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340768"/>
            <a:ext cx="2514878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806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625336"/>
            <a:ext cx="8712968" cy="392339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А) Из числа челяди барыни самым замечательным лицом был </a:t>
            </a:r>
            <a:r>
              <a:rPr lang="ru-RU" dirty="0" smtClean="0"/>
              <a:t>дворник - </a:t>
            </a:r>
            <a:r>
              <a:rPr lang="ru-RU" dirty="0"/>
              <a:t>мужчина гигантского роста, сложенный богатырём и глухонемой от рождения. </a:t>
            </a:r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Б</a:t>
            </a:r>
            <a:r>
              <a:rPr lang="ru-RU" dirty="0"/>
              <a:t>) Первому, старшему изо всех, </a:t>
            </a:r>
            <a:r>
              <a:rPr lang="ru-RU" dirty="0" smtClean="0"/>
              <a:t>вы </a:t>
            </a:r>
            <a:r>
              <a:rPr lang="ru-RU" dirty="0"/>
              <a:t>бы дали лет 14. Это был стройный мальчик, с красивыми и тонкими чертами лица, кудрявыми белокурыми волосами, светлыми глазами и постоянной </a:t>
            </a:r>
            <a:r>
              <a:rPr lang="ru-RU" dirty="0" err="1"/>
              <a:t>полувесёлой</a:t>
            </a:r>
            <a:r>
              <a:rPr lang="ru-RU" dirty="0"/>
              <a:t>, </a:t>
            </a:r>
            <a:r>
              <a:rPr lang="ru-RU" dirty="0" err="1"/>
              <a:t>полурассеянной</a:t>
            </a:r>
            <a:r>
              <a:rPr lang="ru-RU" dirty="0"/>
              <a:t> </a:t>
            </a:r>
            <a:r>
              <a:rPr lang="ru-RU" dirty="0" smtClean="0"/>
              <a:t>улыбкой… </a:t>
            </a:r>
            <a:r>
              <a:rPr lang="ru-RU" dirty="0"/>
              <a:t>У второго </a:t>
            </a:r>
            <a:r>
              <a:rPr lang="ru-RU" dirty="0" smtClean="0"/>
              <a:t>мальчика волосы </a:t>
            </a:r>
            <a:r>
              <a:rPr lang="ru-RU" dirty="0"/>
              <a:t>были всклокоченные, чёрные, глаза серые, скулы широкие, лицо бледное, рябое, рот большой, но правильный, вся голова огромная, как говорится с пивной котёл, тело приземистое, </a:t>
            </a:r>
            <a:r>
              <a:rPr lang="ru-RU" dirty="0" smtClean="0"/>
              <a:t>неуклюжее…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10344" y="332656"/>
            <a:ext cx="8229600" cy="1252728"/>
          </a:xfrm>
        </p:spPr>
        <p:txBody>
          <a:bodyPr>
            <a:no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Определите по портретной характеристике литературного героя. О каком персонаже, из какого произведения и какого автора идёт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речь?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6237312"/>
            <a:ext cx="6264695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Федя, Павлуша, «</a:t>
            </a:r>
            <a:r>
              <a:rPr lang="ru-RU" sz="2000" b="1" dirty="0" err="1" smtClean="0"/>
              <a:t>Бежин</a:t>
            </a:r>
            <a:r>
              <a:rPr lang="ru-RU" sz="2000" b="1" dirty="0" smtClean="0"/>
              <a:t> луг», </a:t>
            </a:r>
            <a:r>
              <a:rPr lang="ru-RU" sz="2000" b="1" dirty="0" err="1" smtClean="0"/>
              <a:t>И.С.Тургенев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33825" y="3361244"/>
            <a:ext cx="4716016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prstClr val="black"/>
                </a:solidFill>
              </a:rPr>
              <a:t>Герасим, «Муму», </a:t>
            </a:r>
            <a:r>
              <a:rPr lang="ru-RU" sz="2000" b="1" dirty="0" err="1">
                <a:solidFill>
                  <a:prstClr val="black"/>
                </a:solidFill>
              </a:rPr>
              <a:t>И.С.Тургенев</a:t>
            </a:r>
            <a:endParaRPr lang="ru-RU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71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7" y="1988840"/>
            <a:ext cx="2736304" cy="4680520"/>
          </a:xfrm>
        </p:spPr>
        <p:txBody>
          <a:bodyPr>
            <a:normAutofit/>
          </a:bodyPr>
          <a:lstStyle/>
          <a:p>
            <a:pPr>
              <a:lnSpc>
                <a:spcPct val="250000"/>
              </a:lnSpc>
            </a:pPr>
            <a:r>
              <a:rPr lang="ru-RU" b="1" dirty="0" err="1" smtClean="0"/>
              <a:t>Солоха</a:t>
            </a:r>
            <a:endParaRPr lang="ru-RU" b="1" dirty="0" smtClean="0"/>
          </a:p>
          <a:p>
            <a:pPr>
              <a:lnSpc>
                <a:spcPct val="250000"/>
              </a:lnSpc>
            </a:pPr>
            <a:r>
              <a:rPr lang="ru-RU" b="1" dirty="0" err="1" smtClean="0"/>
              <a:t>Митраша</a:t>
            </a:r>
            <a:endParaRPr lang="ru-RU" b="1" dirty="0" smtClean="0"/>
          </a:p>
          <a:p>
            <a:pPr>
              <a:lnSpc>
                <a:spcPct val="250000"/>
              </a:lnSpc>
            </a:pPr>
            <a:r>
              <a:rPr lang="ru-RU" b="1" dirty="0" err="1" smtClean="0"/>
              <a:t>Тыбурций</a:t>
            </a:r>
            <a:endParaRPr lang="ru-RU" b="1" dirty="0" smtClean="0"/>
          </a:p>
          <a:p>
            <a:pPr>
              <a:lnSpc>
                <a:spcPct val="250000"/>
              </a:lnSpc>
            </a:pPr>
            <a:r>
              <a:rPr lang="ru-RU" b="1" dirty="0" smtClean="0"/>
              <a:t>Джон </a:t>
            </a:r>
            <a:r>
              <a:rPr lang="ru-RU" b="1" dirty="0" err="1" smtClean="0"/>
              <a:t>Сильвер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Определите, героями каких художественных произведений являются эти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персонажи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5301208"/>
            <a:ext cx="295232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«Остров сокровищ» </a:t>
            </a:r>
          </a:p>
          <a:p>
            <a:pPr algn="ctr"/>
            <a:r>
              <a:rPr lang="ru-RU" b="1" dirty="0" smtClean="0"/>
              <a:t>Р. Л. Стивенсон 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2348880"/>
            <a:ext cx="295232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«Ночь перед Рождеством» Н.В. Гоголь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3323084"/>
            <a:ext cx="295232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«Кладовая солнца» Пришвин М. М</a:t>
            </a:r>
            <a:r>
              <a:rPr lang="ru-RU" b="1" dirty="0" smtClean="0">
                <a:solidFill>
                  <a:prstClr val="black"/>
                </a:solidFill>
              </a:rPr>
              <a:t>. 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4293096"/>
            <a:ext cx="295232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«В дурном </a:t>
            </a:r>
            <a:r>
              <a:rPr lang="ru-RU" b="1" dirty="0" smtClean="0">
                <a:solidFill>
                  <a:prstClr val="black"/>
                </a:solidFill>
              </a:rPr>
              <a:t>обществе» 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</a:rPr>
              <a:t>В</a:t>
            </a:r>
            <a:r>
              <a:rPr lang="ru-RU" b="1" dirty="0">
                <a:solidFill>
                  <a:prstClr val="black"/>
                </a:solidFill>
              </a:rPr>
              <a:t>. Г. </a:t>
            </a:r>
            <a:r>
              <a:rPr lang="ru-RU" b="1" dirty="0" smtClean="0">
                <a:solidFill>
                  <a:prstClr val="black"/>
                </a:solidFill>
              </a:rPr>
              <a:t>Короленко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80029"/>
            <a:ext cx="1783601" cy="1337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835568"/>
            <a:ext cx="1815979" cy="1302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173" y="3738769"/>
            <a:ext cx="1856888" cy="1562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214" y="4953575"/>
            <a:ext cx="1724109" cy="1724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678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56596" y="4379153"/>
            <a:ext cx="5040560" cy="2088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i="1" dirty="0" smtClean="0"/>
              <a:t>Буря </a:t>
            </a:r>
            <a:r>
              <a:rPr lang="ru-RU" sz="3200" b="1" i="1" dirty="0"/>
              <a:t>мглою небо кроет,</a:t>
            </a:r>
            <a:br>
              <a:rPr lang="ru-RU" sz="3200" b="1" i="1" dirty="0"/>
            </a:br>
            <a:r>
              <a:rPr lang="ru-RU" sz="3200" b="1" i="1" dirty="0"/>
              <a:t>Вихри снежные крутя;</a:t>
            </a:r>
            <a:br>
              <a:rPr lang="ru-RU" sz="3200" b="1" i="1" dirty="0"/>
            </a:br>
            <a:r>
              <a:rPr lang="ru-RU" sz="3200" b="1" i="1" dirty="0"/>
              <a:t>То, как зверь, она завоет,</a:t>
            </a:r>
            <a:br>
              <a:rPr lang="ru-RU" sz="3200" b="1" i="1" dirty="0"/>
            </a:br>
            <a:r>
              <a:rPr lang="ru-RU" sz="3200" b="1" i="1" dirty="0"/>
              <a:t>То заплачет, как дитя…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52728"/>
          </a:xfrm>
        </p:spPr>
        <p:txBody>
          <a:bodyPr>
            <a:no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Определите, каким стихотворным размером написано стихотворение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А.С.Пушкина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96136" y="3284984"/>
            <a:ext cx="99578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600" b="1" dirty="0" smtClean="0"/>
              <a:t>ямб</a:t>
            </a:r>
            <a:endParaRPr lang="ru-RU" sz="3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50"/>
          <a:stretch/>
        </p:blipFill>
        <p:spPr bwMode="auto">
          <a:xfrm>
            <a:off x="392510" y="1916832"/>
            <a:ext cx="3168352" cy="4874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909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20</TotalTime>
  <Words>243</Words>
  <Application>Microsoft Office PowerPoint</Application>
  <PresentationFormat>Экран (4:3)</PresentationFormat>
  <Paragraphs>29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Волна</vt:lpstr>
      <vt:lpstr>Подготовка к олимпиаде</vt:lpstr>
      <vt:lpstr>Кого А.С. Пушкин так называл? </vt:lpstr>
      <vt:lpstr>Определите по портретной характеристике литературного героя. О каком персонаже, из какого произведения и какого автора идёт речь? </vt:lpstr>
      <vt:lpstr>Определите, героями каких художественных произведений являются эти персонажи</vt:lpstr>
      <vt:lpstr>Определите, каким стихотворным размером написано стихотворение А.С.Пушкина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к олимпиаде</dc:title>
  <dc:creator>SUN-RECORDS</dc:creator>
  <cp:lastModifiedBy>SUN-RECORDS</cp:lastModifiedBy>
  <cp:revision>4</cp:revision>
  <dcterms:created xsi:type="dcterms:W3CDTF">2017-02-25T13:55:35Z</dcterms:created>
  <dcterms:modified xsi:type="dcterms:W3CDTF">2017-02-25T14:16:05Z</dcterms:modified>
</cp:coreProperties>
</file>