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62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D833-8FA8-4D98-AAA6-68C2696CF3A9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C32A-3DC5-481C-88C3-94EAE9F0FFC9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D833-8FA8-4D98-AAA6-68C2696CF3A9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C32A-3DC5-481C-88C3-94EAE9F0FF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D833-8FA8-4D98-AAA6-68C2696CF3A9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C32A-3DC5-481C-88C3-94EAE9F0FF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D833-8FA8-4D98-AAA6-68C2696CF3A9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C32A-3DC5-481C-88C3-94EAE9F0FF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D833-8FA8-4D98-AAA6-68C2696CF3A9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C32A-3DC5-481C-88C3-94EAE9F0FFC9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D833-8FA8-4D98-AAA6-68C2696CF3A9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C32A-3DC5-481C-88C3-94EAE9F0FF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D833-8FA8-4D98-AAA6-68C2696CF3A9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C32A-3DC5-481C-88C3-94EAE9F0FFC9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D833-8FA8-4D98-AAA6-68C2696CF3A9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C32A-3DC5-481C-88C3-94EAE9F0FF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D833-8FA8-4D98-AAA6-68C2696CF3A9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C32A-3DC5-481C-88C3-94EAE9F0FF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D833-8FA8-4D98-AAA6-68C2696CF3A9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C32A-3DC5-481C-88C3-94EAE9F0FFC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D833-8FA8-4D98-AAA6-68C2696CF3A9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C32A-3DC5-481C-88C3-94EAE9F0FF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39AD833-8FA8-4D98-AAA6-68C2696CF3A9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7B3C32A-3DC5-481C-88C3-94EAE9F0FFC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2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к олимпиаде</a:t>
            </a:r>
            <a:endParaRPr lang="ru-RU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4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Продолжите предложение: «Лирический герой – это…»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330543"/>
            <a:ext cx="3888432" cy="37444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образ того героя в лирическом произведении, переживания, мысли и чувства которого отражены в нём</a:t>
            </a:r>
            <a:endParaRPr lang="ru-RU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20888"/>
            <a:ext cx="2736304" cy="3654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40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990600"/>
          </a:xfrm>
        </p:spPr>
        <p:txBody>
          <a:bodyPr>
            <a:noAutofit/>
          </a:bodyPr>
          <a:lstStyle/>
          <a:p>
            <a:r>
              <a:rPr lang="ru-RU" sz="2800" b="1" dirty="0"/>
              <a:t>Соотнесите  жанровое определение с названиями </a:t>
            </a:r>
            <a:r>
              <a:rPr lang="ru-RU" sz="2800" b="1" dirty="0" smtClean="0"/>
              <a:t>произведений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79512" y="1628800"/>
            <a:ext cx="4038600" cy="47183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b="1" i="1" dirty="0"/>
              <a:t>Летопись</a:t>
            </a:r>
          </a:p>
          <a:p>
            <a:pPr>
              <a:lnSpc>
                <a:spcPct val="150000"/>
              </a:lnSpc>
            </a:pPr>
            <a:r>
              <a:rPr lang="ru-RU" b="1" i="1" dirty="0"/>
              <a:t>Басня</a:t>
            </a:r>
          </a:p>
          <a:p>
            <a:pPr>
              <a:lnSpc>
                <a:spcPct val="150000"/>
              </a:lnSpc>
            </a:pPr>
            <a:r>
              <a:rPr lang="ru-RU" b="1" i="1" dirty="0"/>
              <a:t>Баллада</a:t>
            </a:r>
          </a:p>
          <a:p>
            <a:pPr>
              <a:lnSpc>
                <a:spcPct val="150000"/>
              </a:lnSpc>
            </a:pPr>
            <a:r>
              <a:rPr lang="ru-RU" b="1" i="1" dirty="0"/>
              <a:t>Сказка</a:t>
            </a:r>
          </a:p>
          <a:p>
            <a:pPr>
              <a:lnSpc>
                <a:spcPct val="150000"/>
              </a:lnSpc>
            </a:pPr>
            <a:r>
              <a:rPr lang="ru-RU" b="1" i="1" dirty="0"/>
              <a:t>Рассказ</a:t>
            </a:r>
          </a:p>
          <a:p>
            <a:pPr>
              <a:lnSpc>
                <a:spcPct val="150000"/>
              </a:lnSpc>
            </a:pPr>
            <a:r>
              <a:rPr lang="ru-RU" b="1" i="1" dirty="0" smtClean="0"/>
              <a:t>Стихотворение</a:t>
            </a:r>
            <a:endParaRPr lang="ru-RU" b="1" i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707904" y="1628800"/>
            <a:ext cx="5328592" cy="47183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/>
              <a:t>«Лошадиная фамилия»</a:t>
            </a:r>
          </a:p>
          <a:p>
            <a:pPr>
              <a:lnSpc>
                <a:spcPct val="150000"/>
              </a:lnSpc>
            </a:pPr>
            <a:r>
              <a:rPr lang="ru-RU" b="1" dirty="0"/>
              <a:t>«Кубок»</a:t>
            </a:r>
          </a:p>
          <a:p>
            <a:pPr>
              <a:lnSpc>
                <a:spcPct val="150000"/>
              </a:lnSpc>
            </a:pPr>
            <a:r>
              <a:rPr lang="ru-RU" b="1" dirty="0"/>
              <a:t>«Повесть  временных  лет»</a:t>
            </a:r>
          </a:p>
          <a:p>
            <a:pPr>
              <a:lnSpc>
                <a:spcPct val="150000"/>
              </a:lnSpc>
            </a:pPr>
            <a:r>
              <a:rPr lang="ru-RU" b="1" dirty="0"/>
              <a:t>«Каша из  топора»</a:t>
            </a:r>
          </a:p>
          <a:p>
            <a:pPr>
              <a:lnSpc>
                <a:spcPct val="150000"/>
              </a:lnSpc>
            </a:pPr>
            <a:r>
              <a:rPr lang="ru-RU" b="1" dirty="0"/>
              <a:t>«Мартышка и очки»</a:t>
            </a:r>
          </a:p>
          <a:p>
            <a:pPr>
              <a:lnSpc>
                <a:spcPct val="150000"/>
              </a:lnSpc>
            </a:pPr>
            <a:r>
              <a:rPr lang="ru-RU" b="1" dirty="0"/>
              <a:t>«Белая  береза»</a:t>
            </a:r>
          </a:p>
          <a:p>
            <a:pPr>
              <a:lnSpc>
                <a:spcPct val="150000"/>
              </a:lnSpc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426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90600"/>
          </a:xfrm>
        </p:spPr>
        <p:txBody>
          <a:bodyPr>
            <a:noAutofit/>
          </a:bodyPr>
          <a:lstStyle/>
          <a:p>
            <a:r>
              <a:rPr lang="ru-RU" sz="3200" b="1" dirty="0"/>
              <a:t>Определите писателя по биографическим фактам</a:t>
            </a:r>
            <a:endParaRPr lang="ru-RU" sz="32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179512" y="1844824"/>
            <a:ext cx="4392488" cy="47183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Родился в </a:t>
            </a:r>
            <a:r>
              <a:rPr lang="ru-RU" sz="2400" dirty="0" smtClean="0"/>
              <a:t>Москве, его</a:t>
            </a:r>
            <a:r>
              <a:rPr lang="ru-RU" sz="2400" dirty="0"/>
              <a:t>  дядя Василий Львович был  известным  поэтом, на мальчика оказала большое влияние няня, учился в Царскосельском лицее, </a:t>
            </a:r>
            <a:r>
              <a:rPr lang="ru-RU" sz="2400" dirty="0" err="1"/>
              <a:t>В.Жуковский</a:t>
            </a:r>
            <a:r>
              <a:rPr lang="ru-RU" sz="2400" dirty="0"/>
              <a:t> подарил  ему свой портрет с надписью «</a:t>
            </a:r>
            <a:r>
              <a:rPr lang="ru-RU" sz="2400" i="1" dirty="0"/>
              <a:t>Победителю  ученику от  побежденного  учителя</a:t>
            </a:r>
            <a:r>
              <a:rPr lang="ru-RU" sz="2400" dirty="0"/>
              <a:t>»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5315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Пушкин А.С.</a:t>
            </a:r>
          </a:p>
          <a:p>
            <a:pPr marL="0" indent="0" algn="ctr">
              <a:buNone/>
            </a:pP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48880"/>
            <a:ext cx="3546637" cy="4114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33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90600"/>
          </a:xfrm>
        </p:spPr>
        <p:txBody>
          <a:bodyPr>
            <a:noAutofit/>
          </a:bodyPr>
          <a:lstStyle/>
          <a:p>
            <a:r>
              <a:rPr lang="ru-RU" sz="3200" b="1" dirty="0"/>
              <a:t>Определите писателя по биографическим фактам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28800"/>
            <a:ext cx="4608512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Воспитывала его  бабушка, учился в Московском университете, поступил  в школу гвардейских  подпрапорщиков и кавалерийских  юнкеров, за  одно  свое произведение был  сослан  на Кавказ, погиб  на дуэли.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1628800"/>
            <a:ext cx="4038600" cy="6755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Лермонтов М.Ю.</a:t>
            </a:r>
          </a:p>
          <a:p>
            <a:pPr marL="0" indent="0" algn="ctr">
              <a:buNone/>
            </a:pP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20887"/>
            <a:ext cx="3312368" cy="4111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43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990600"/>
          </a:xfrm>
        </p:spPr>
        <p:txBody>
          <a:bodyPr>
            <a:noAutofit/>
          </a:bodyPr>
          <a:lstStyle/>
          <a:p>
            <a:r>
              <a:rPr lang="ru-RU" sz="3200" b="1" dirty="0"/>
              <a:t>Определите писателя по биографическим фактам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700808"/>
            <a:ext cx="4320480" cy="4718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Большую часть  своей жизни  провел  в Ясной Поляне, участвовал  в Крымской войне, открыл  школу для крестьянских  ребятишек, про  него  говорят, что он «гордость  русского  народа»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5315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Толстой </a:t>
            </a:r>
            <a:r>
              <a:rPr lang="ru-RU" b="1" dirty="0"/>
              <a:t>Л.Н.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36304"/>
            <a:ext cx="3836665" cy="3521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46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990600"/>
          </a:xfrm>
        </p:spPr>
        <p:txBody>
          <a:bodyPr>
            <a:noAutofit/>
          </a:bodyPr>
          <a:lstStyle/>
          <a:p>
            <a:r>
              <a:rPr lang="ru-RU" sz="2800" b="1" dirty="0"/>
              <a:t>Ответьте на каждый из поставленных вопросов «да» (если утверждение верно) или «нет» (если утверждение неверно</a:t>
            </a:r>
            <a:r>
              <a:rPr lang="ru-RU" sz="2800" b="1" dirty="0" smtClean="0"/>
              <a:t>)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46459" y="2060848"/>
            <a:ext cx="713385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а) </a:t>
            </a:r>
            <a:r>
              <a:rPr lang="ru-RU" b="1" dirty="0" err="1"/>
              <a:t>В.Жуковского</a:t>
            </a:r>
            <a:r>
              <a:rPr lang="ru-RU" dirty="0"/>
              <a:t>  называют  «солнцем русской поэзии</a:t>
            </a:r>
            <a:r>
              <a:rPr lang="ru-RU" dirty="0" smtClean="0"/>
              <a:t>».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б) </a:t>
            </a:r>
            <a:r>
              <a:rPr lang="ru-RU" b="1" dirty="0"/>
              <a:t>Летописание</a:t>
            </a:r>
            <a:r>
              <a:rPr lang="ru-RU" dirty="0"/>
              <a:t> на Руси началось  в XI веке.</a:t>
            </a:r>
          </a:p>
          <a:p>
            <a:pPr marL="0" indent="0">
              <a:buNone/>
            </a:pPr>
            <a:r>
              <a:rPr lang="ru-RU" dirty="0" smtClean="0"/>
              <a:t>в) </a:t>
            </a:r>
            <a:r>
              <a:rPr lang="ru-RU" b="1" dirty="0"/>
              <a:t>Стихотворение</a:t>
            </a:r>
            <a:r>
              <a:rPr lang="ru-RU" dirty="0"/>
              <a:t>, в </a:t>
            </a:r>
            <a:r>
              <a:rPr lang="ru-RU" dirty="0" smtClean="0"/>
              <a:t>основе которого</a:t>
            </a:r>
            <a:r>
              <a:rPr lang="ru-RU" dirty="0"/>
              <a:t>  лежит  историческое событие, предание с острым  сюжетом называется </a:t>
            </a:r>
            <a:r>
              <a:rPr lang="ru-RU" dirty="0" smtClean="0"/>
              <a:t>балладой.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г) </a:t>
            </a:r>
            <a:r>
              <a:rPr lang="ru-RU" b="1" dirty="0" smtClean="0"/>
              <a:t>Эпиграф</a:t>
            </a:r>
            <a:r>
              <a:rPr lang="ru-RU" dirty="0" smtClean="0"/>
              <a:t> </a:t>
            </a:r>
            <a:r>
              <a:rPr lang="ru-RU" dirty="0"/>
              <a:t>– короткий текст, помещенный автором после </a:t>
            </a:r>
            <a:r>
              <a:rPr lang="ru-RU" dirty="0" smtClean="0"/>
              <a:t>произведения.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д) </a:t>
            </a:r>
            <a:r>
              <a:rPr lang="ru-RU" b="1" dirty="0"/>
              <a:t>Повесть и слово </a:t>
            </a:r>
            <a:r>
              <a:rPr lang="ru-RU" dirty="0"/>
              <a:t>— жанры древнерусской литературы.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439036" y="2117527"/>
            <a:ext cx="104360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92934"/>
                </a:solidFill>
              </a:rPr>
              <a:t>нет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439036" y="2996952"/>
            <a:ext cx="104360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92934"/>
                </a:solidFill>
              </a:rPr>
              <a:t>да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439036" y="3750424"/>
            <a:ext cx="104360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92934"/>
                </a:solidFill>
              </a:rPr>
              <a:t>да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439036" y="4941168"/>
            <a:ext cx="104360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92934"/>
                </a:solidFill>
              </a:rPr>
              <a:t>нет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439036" y="5733256"/>
            <a:ext cx="104360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92934"/>
                </a:solidFill>
              </a:rPr>
              <a:t>да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1742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22</TotalTime>
  <Words>108</Words>
  <Application>Microsoft Office PowerPoint</Application>
  <PresentationFormat>Экран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Ясность</vt:lpstr>
      <vt:lpstr>Подготовка к олимпиаде</vt:lpstr>
      <vt:lpstr>Продолжите предложение: «Лирический герой – это…»</vt:lpstr>
      <vt:lpstr>Соотнесите  жанровое определение с названиями произведений </vt:lpstr>
      <vt:lpstr>Определите писателя по биографическим фактам</vt:lpstr>
      <vt:lpstr>Определите писателя по биографическим фактам </vt:lpstr>
      <vt:lpstr>Определите писателя по биографическим фактам </vt:lpstr>
      <vt:lpstr>Ответьте на каждый из поставленных вопросов «да» (если утверждение верно) или «нет» (если утверждение неверно) 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олимпиаде</dc:title>
  <dc:creator>SUN-RECORDS</dc:creator>
  <cp:lastModifiedBy>SUN-RECORDS</cp:lastModifiedBy>
  <cp:revision>4</cp:revision>
  <dcterms:created xsi:type="dcterms:W3CDTF">2017-02-25T12:12:01Z</dcterms:created>
  <dcterms:modified xsi:type="dcterms:W3CDTF">2017-02-25T12:34:50Z</dcterms:modified>
</cp:coreProperties>
</file>