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58" r:id="rId13"/>
    <p:sldId id="259" r:id="rId14"/>
    <p:sldId id="267" r:id="rId15"/>
    <p:sldId id="26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3FAB59-42C8-489E-B002-8316574C223B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E52D490-6BFB-4461-A7B3-1086CDD09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C29FC9-87AD-4E18-AAF7-D7B716E17B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52AEAD-8FF5-45C0-A28C-186D4C1A289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57AF9B-A4B5-470A-973A-8AE9DCEE3F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B1784E-328C-4289-8D8C-9F5259D3CF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1767D2-B808-4F49-B84F-70F13CA3D86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2DBDE-6FB1-4DA0-9918-168722FFDCA4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4B79B-2D12-430D-B0E3-01F402686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83DC-117C-4A25-9627-66D41E06E996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DFD02-4A8C-47F6-9D18-9FD4261B1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8DF80-BDD5-4413-BC86-B50C0663FD4C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2954A-896E-4171-A97B-A20ECA71E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82218-93C8-4B3E-BB75-265871CE6D5C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4E5C5-869A-4753-82CB-C7B86EB76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3EDDF-B8C1-478A-B34C-F0CF70F80355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AC1F7-2D24-4D0D-BB5B-786DABCC5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D0CAB-BD85-456E-994D-AA940EF2B3F4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0E633-2A8C-43BB-8978-18FC2508E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FA147-EB02-4F63-B438-27866D7A7846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C0F4B-8BCA-47AE-8A86-CCC5DE6B7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6C02-54C9-4D74-9D62-24D44A33DACF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547C5-AB65-411F-B839-DA6589C11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8A238-EF70-4D61-88E6-13B1312FD6AA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2CB8E-472E-412C-91EA-797F06605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7BF8-1DEB-4E93-BFBF-0DA9E2200645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FDC4A-2993-4D4F-A355-59F6A0BD7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108C-8B2C-4D2A-9CB9-DDDA91293D45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25852-F907-4F88-B6C9-B5712B1CE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C0952-394D-476D-B872-9C02E668F12B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53DBB-5F8C-4AA6-9318-5BC942F60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2CBD-9A15-47B1-89E6-D767B4FFB28F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45D19-7133-4EE4-8B31-0689B2F03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4E260-0965-4DC5-A8BE-C9F91E0592F7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BC44A-ED54-4894-B30D-D3C493CC4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A5523C-81DF-4F99-8DFC-C5B0B05CAADF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B0D63F-06F9-4669-A0AC-A940C312C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wheel spokes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75" y="1071563"/>
            <a:ext cx="7772400" cy="1470025"/>
          </a:xfrm>
        </p:spPr>
        <p:txBody>
          <a:bodyPr/>
          <a:lstStyle/>
          <a:p>
            <a:r>
              <a:rPr lang="ru-RU" smtClean="0"/>
              <a:t>Возникновение древнерусской литературы </a:t>
            </a:r>
            <a:br>
              <a:rPr lang="ru-RU" smtClean="0"/>
            </a:br>
            <a:endParaRPr lang="ru-RU" smtClean="0"/>
          </a:p>
        </p:txBody>
      </p:sp>
      <p:pic>
        <p:nvPicPr>
          <p:cNvPr id="2051" name="Рисунок 3" descr="54_2_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286000"/>
            <a:ext cx="56959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428604"/>
            <a:ext cx="4502180" cy="573883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dirty="0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dirty="0" smtClean="0">
                <a:effectLst/>
              </a:rPr>
              <a:t>   Императоры отвечали, что выдадут за него сестру, если он примет крещение, а за язычника христианка пойти не может. Владимир тотчас крестился, был назван во святом крещении Василием и после крещения пошел с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dirty="0" smtClean="0">
                <a:effectLst/>
              </a:rPr>
              <a:t>   Анной под венец.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23555" name="Picture 10" descr="picture"/>
          <p:cNvPicPr preferRelativeResize="0">
            <a:picLocks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6" y="1142984"/>
            <a:ext cx="3357554" cy="4429156"/>
          </a:xfrm>
          <a:solidFill>
            <a:srgbClr val="FFFFFF"/>
          </a:solidFill>
          <a:ln>
            <a:solidFill>
              <a:srgbClr val="000000"/>
            </a:solidFill>
            <a:rou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4355"/>
            <a:ext cx="8229600" cy="1857389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Вернувшись в Киев, Владимир приказал рубить и жечь всех идолов. А утром следующего дня вышел великий князь на Днепр с царицынскими и </a:t>
            </a:r>
            <a:r>
              <a:rPr lang="ru-RU" sz="2800" dirty="0" err="1" smtClean="0"/>
              <a:t>корсунскими</a:t>
            </a:r>
            <a:r>
              <a:rPr lang="ru-RU" sz="2800" dirty="0" smtClean="0"/>
              <a:t> священниками крестить киевлян.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71810"/>
            <a:ext cx="3944044" cy="326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www.rus-sky.com/church_his/images/mak1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16859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33CC"/>
                </a:solidFill>
              </a:rPr>
              <a:t>Древнерусская литература возникла в XI в. </a:t>
            </a:r>
          </a:p>
          <a:p>
            <a:pPr algn="ctr">
              <a:buFontTx/>
              <a:buNone/>
            </a:pPr>
            <a:r>
              <a:rPr lang="ru-RU" sz="2800" dirty="0" smtClean="0">
                <a:solidFill>
                  <a:srgbClr val="0033CC"/>
                </a:solidFill>
              </a:rPr>
              <a:t>Важной </a:t>
            </a:r>
            <a:r>
              <a:rPr lang="ru-RU" sz="2800" dirty="0" smtClean="0">
                <a:solidFill>
                  <a:srgbClr val="0033CC"/>
                </a:solidFill>
              </a:rPr>
              <a:t>причиной возникновения литературы явилось </a:t>
            </a:r>
            <a:r>
              <a:rPr lang="ru-RU" sz="2800" dirty="0" smtClean="0">
                <a:solidFill>
                  <a:srgbClr val="FF0000"/>
                </a:solidFill>
              </a:rPr>
              <a:t>принятие христианства на Руси в 988 году. </a:t>
            </a:r>
          </a:p>
          <a:p>
            <a:pPr algn="ctr"/>
            <a:endParaRPr lang="ru-RU" sz="2800" dirty="0" smtClean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икона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5" y="1143000"/>
            <a:ext cx="3870325" cy="4525963"/>
          </a:xfrm>
        </p:spPr>
      </p:pic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428625" y="785813"/>
            <a:ext cx="392906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Много книг было  привезено в </a:t>
            </a:r>
            <a:endParaRPr lang="ru-RU" sz="2400" dirty="0" smtClean="0"/>
          </a:p>
          <a:p>
            <a:r>
              <a:rPr lang="ru-RU" sz="2400" dirty="0" smtClean="0"/>
              <a:t>X-XI </a:t>
            </a:r>
            <a:r>
              <a:rPr lang="ru-RU" sz="2400" dirty="0"/>
              <a:t>вв. из Византии и Болгарии. Надо было переводить и переписывать книги, необходимые для </a:t>
            </a:r>
            <a:r>
              <a:rPr lang="ru-RU" sz="2400" dirty="0" smtClean="0"/>
              <a:t>государства</a:t>
            </a:r>
            <a:r>
              <a:rPr lang="ru-RU" sz="2400" dirty="0"/>
              <a:t>, для этого нужна была письменность. Её создателями стали болгарские просветители - братья Кирилл и </a:t>
            </a:r>
            <a:r>
              <a:rPr lang="ru-RU" sz="2400" dirty="0" err="1"/>
              <a:t>Мефодий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357188" y="857250"/>
            <a:ext cx="8229600" cy="19716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dirty="0" smtClean="0"/>
              <a:t>Памятников книжности киевского периода дошло до нас немного: от XI века - около 30, XII века - около 100. Неисчислимое количество книг погибло от вражеских нашествий, пожаров, стихийных бедствий. </a:t>
            </a:r>
          </a:p>
          <a:p>
            <a:pPr algn="ctr"/>
            <a:endParaRPr lang="ru-RU" dirty="0" smtClean="0"/>
          </a:p>
        </p:txBody>
      </p:sp>
      <p:pic>
        <p:nvPicPr>
          <p:cNvPr id="13315" name="Рисунок 3" descr="news210508_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500313"/>
            <a:ext cx="26257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 descr="pa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2428875"/>
            <a:ext cx="22066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6" descr="iv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571750"/>
            <a:ext cx="24939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00063" y="785813"/>
            <a:ext cx="5400675" cy="2357437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 smtClean="0"/>
              <a:t>  </a:t>
            </a:r>
            <a:r>
              <a:rPr lang="ru-RU" sz="2400" dirty="0" smtClean="0"/>
              <a:t>  Литературным </a:t>
            </a:r>
            <a:r>
              <a:rPr lang="ru-RU" sz="2400" dirty="0" smtClean="0"/>
              <a:t>языком Древней Руси был старославянский (древнеболгарский) язык. Произведения  древнерусской литературы не отличаются высокой художественной</a:t>
            </a:r>
          </a:p>
        </p:txBody>
      </p:sp>
      <p:pic>
        <p:nvPicPr>
          <p:cNvPr id="14339" name="Рисунок 4" descr="5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71942"/>
            <a:ext cx="2903533" cy="170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5" descr="b_rus_55pag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000125"/>
            <a:ext cx="2428875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6" descr="b_rus_57page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143248"/>
            <a:ext cx="210185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86050" y="3429000"/>
            <a:ext cx="2428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+mn-lt"/>
                <a:cs typeface="+mn-cs"/>
              </a:rPr>
              <a:t>богатством </a:t>
            </a:r>
            <a:r>
              <a:rPr lang="ru-RU" sz="2400" kern="0" dirty="0">
                <a:solidFill>
                  <a:srgbClr val="000000"/>
                </a:solidFill>
                <a:latin typeface="+mn-lt"/>
                <a:cs typeface="+mn-cs"/>
              </a:rPr>
              <a:t>и разнообразием языка.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313" y="3000375"/>
            <a:ext cx="3429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solidFill>
                  <a:srgbClr val="000000"/>
                </a:solidFill>
                <a:latin typeface="+mn-lt"/>
                <a:cs typeface="+mn-cs"/>
              </a:rPr>
              <a:t>   выразительностью</a:t>
            </a:r>
            <a:r>
              <a:rPr lang="ru-RU" sz="2400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44" y="1357298"/>
            <a:ext cx="4859337" cy="46815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 К предкам нашим книжное искусство 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   пришло в Х веке вместе 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   с христианством и 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   поэтому первыми грамотными людьми у нас были священники да монахи.</a:t>
            </a:r>
          </a:p>
        </p:txBody>
      </p:sp>
      <p:pic>
        <p:nvPicPr>
          <p:cNvPr id="25603" name="Picture 4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3000364" cy="46434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00108"/>
            <a:ext cx="4286280" cy="50403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Звали первого летописца Нестором. Он был иноком киевского Печорского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монастыря.</a:t>
            </a:r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О княжении первых князей русских до нас дошло только то, что записал Нестор. В его сказаниях к правде примешивается вымысел, но более достоверных сведений у нас нет.  </a:t>
            </a:r>
          </a:p>
          <a:p>
            <a:pPr eaLnBrk="1" hangingPunct="1">
              <a:buFontTx/>
              <a:buNone/>
              <a:defRPr/>
            </a:pPr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28670"/>
            <a:ext cx="3533779" cy="511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4500570"/>
            <a:ext cx="87487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800" dirty="0"/>
              <a:t>     Величайшим памятником Киевской </a:t>
            </a:r>
            <a:r>
              <a:rPr lang="ru-RU" sz="2800" dirty="0" err="1" smtClean="0"/>
              <a:t>Русиявляется</a:t>
            </a:r>
            <a:r>
              <a:rPr lang="ru-RU" sz="2800" dirty="0" smtClean="0"/>
              <a:t> </a:t>
            </a:r>
            <a:r>
              <a:rPr lang="ru-RU" sz="2800" b="1" dirty="0"/>
              <a:t>«Повесть временных лет». </a:t>
            </a:r>
            <a:endParaRPr lang="ru-RU" sz="2800" b="1" dirty="0" smtClean="0"/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800" dirty="0" smtClean="0"/>
              <a:t>Она </a:t>
            </a:r>
            <a:r>
              <a:rPr lang="ru-RU" sz="2800" dirty="0"/>
              <a:t>была составлена в X-XI века Нестором.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800" dirty="0"/>
              <a:t>    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2244327" cy="3452810"/>
          </a:xfrm>
          <a:prstGeom prst="rect">
            <a:avLst/>
          </a:prstGeom>
          <a:noFill/>
          <a:ln w="44450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714356"/>
            <a:ext cx="4482384" cy="3429024"/>
          </a:xfrm>
          <a:prstGeom prst="rect">
            <a:avLst/>
          </a:prstGeom>
          <a:noFill/>
          <a:ln w="44450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компьютерные принадлежности (81)"/>
          <p:cNvPicPr>
            <a:picLocks noChangeAspect="1" noChangeArrowheads="1"/>
          </p:cNvPicPr>
          <p:nvPr/>
        </p:nvPicPr>
        <p:blipFill>
          <a:blip r:embed="rId2">
            <a:lum bright="-22000"/>
          </a:blip>
          <a:srcRect/>
          <a:stretch>
            <a:fillRect/>
          </a:stretch>
        </p:blipFill>
        <p:spPr bwMode="auto">
          <a:xfrm>
            <a:off x="-1476375" y="-1827213"/>
            <a:ext cx="12192000" cy="975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42844" y="1844675"/>
            <a:ext cx="85550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Более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тысячи лет назад Россию населял народ, называющий себя славянами. Он разделялся на  племена: поляне, древляне, кривичи, северяне… Только одно из племен называлось просто славяне. Расселившись отдельными родами, которые постоянно ссорились между собой , они не могли давать крепкого отпора врагу и часто платили дань.  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0" y="404813"/>
            <a:ext cx="8893175" cy="198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Откуда пошла и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стала русская земля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71546"/>
            <a:ext cx="4214810" cy="509430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/>
              <a:t>    </a:t>
            </a:r>
            <a:r>
              <a:rPr lang="ru-RU" sz="2400" b="1" i="1" dirty="0" smtClean="0"/>
              <a:t>Тогда </a:t>
            </a:r>
            <a:r>
              <a:rPr lang="ru-RU" sz="2400" b="1" i="1" dirty="0" err="1" smtClean="0"/>
              <a:t>ильменские</a:t>
            </a:r>
            <a:r>
              <a:rPr lang="ru-RU" sz="2400" b="1" i="1" dirty="0" smtClean="0"/>
              <a:t> славяне, кривичи и два финских племени, весь и чудь, собрались на вече и стали рассуждать, как бы завести у себя мир и порядок. Решили они поставить князя, который владел бы ими и судил по праву.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z="2400" smtClean="0"/>
          </a:p>
        </p:txBody>
      </p:sp>
      <p:pic>
        <p:nvPicPr>
          <p:cNvPr id="16388" name="Picture 4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857232"/>
            <a:ext cx="4038595" cy="50720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4714884"/>
            <a:ext cx="8072494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А чтобы князь не радел своему роду больше, чем другим, вече положило: призвать князя чужого, из варягов, снарядив для этого послов.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6"/>
            <a:ext cx="5072098" cy="341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icture"/>
          <p:cNvPicPr preferRelativeResize="0">
            <a:picLocks noChangeArrowheads="1"/>
          </p:cNvPicPr>
          <p:nvPr/>
        </p:nvPicPr>
        <p:blipFill>
          <a:blip r:embed="rId2">
            <a:lum bright="3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85720" y="1571612"/>
            <a:ext cx="828198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 i="1" dirty="0"/>
              <a:t>    </a:t>
            </a:r>
            <a:r>
              <a:rPr lang="ru-RU" sz="3200" b="1" dirty="0"/>
              <a:t>Было между варягами небольшое племя Русь, к нему и обратились послы: «</a:t>
            </a:r>
            <a:r>
              <a:rPr lang="ru-RU" sz="3200" b="1" i="1" dirty="0"/>
              <a:t>Земля наша велика и обильна, а порядка в ней нет, приходите княжить и владеть нами</a:t>
            </a:r>
            <a:r>
              <a:rPr lang="ru-RU" sz="3200" b="1" dirty="0"/>
              <a:t>».Откликнулись три брата </a:t>
            </a:r>
            <a:r>
              <a:rPr lang="ru-RU" sz="3200" b="1" dirty="0" err="1"/>
              <a:t>Рюрик</a:t>
            </a:r>
            <a:r>
              <a:rPr lang="ru-RU" sz="3200" b="1" dirty="0"/>
              <a:t>, </a:t>
            </a:r>
            <a:r>
              <a:rPr lang="ru-RU" sz="3200" b="1" dirty="0" err="1"/>
              <a:t>Синеус</a:t>
            </a:r>
            <a:r>
              <a:rPr lang="ru-RU" sz="3200" b="1" dirty="0"/>
              <a:t> и Трувор с родичами своими и в 867 году пришли. От них-то и прозвалась земля Русскою.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3200" b="1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u="sng" dirty="0" smtClean="0"/>
              <a:t>Правление руссов на славянской земле.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071678"/>
            <a:ext cx="8001056" cy="3840171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i="1" dirty="0" smtClean="0"/>
              <a:t>В 879 году </a:t>
            </a:r>
            <a:r>
              <a:rPr lang="ru-RU" i="1" dirty="0" err="1" smtClean="0"/>
              <a:t>Рюрик</a:t>
            </a:r>
            <a:r>
              <a:rPr lang="ru-RU" i="1" dirty="0" smtClean="0"/>
              <a:t> умер, оставив малолетнего сына Игоря; княжить стал его родственник Олег.</a:t>
            </a:r>
          </a:p>
          <a:p>
            <a:pPr algn="just" eaLnBrk="1" hangingPunct="1">
              <a:buFontTx/>
              <a:buNone/>
            </a:pPr>
            <a:r>
              <a:rPr lang="ru-RU" i="1" dirty="0" smtClean="0"/>
              <a:t>   Собрав войско, Олег спустился по Днепру, увидел большой и красивый город, узнал, что княжат в нем Аскольд и </a:t>
            </a:r>
            <a:r>
              <a:rPr lang="ru-RU" i="1" dirty="0" err="1" smtClean="0"/>
              <a:t>Дир</a:t>
            </a:r>
            <a:r>
              <a:rPr lang="ru-RU" i="1" dirty="0" smtClean="0"/>
              <a:t>, люди из дружины </a:t>
            </a:r>
            <a:r>
              <a:rPr lang="ru-RU" i="1" dirty="0" err="1" smtClean="0"/>
              <a:t>Рюриковой</a:t>
            </a:r>
            <a:r>
              <a:rPr lang="ru-RU" i="1" dirty="0" smtClean="0"/>
              <a:t>. Это его возмутило.</a:t>
            </a:r>
            <a:r>
              <a:rPr lang="ru-RU" b="1" i="1" dirty="0" smtClean="0"/>
              <a:t> </a:t>
            </a:r>
          </a:p>
          <a:p>
            <a:pPr algn="just" eaLnBrk="1" hangingPunct="1">
              <a:buFontTx/>
              <a:buNone/>
            </a:pPr>
            <a:endParaRPr lang="ru-RU" b="1" i="1" dirty="0" smtClean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picture"/>
          <p:cNvPicPr preferRelativeResize="0">
            <a:picLocks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000108"/>
            <a:ext cx="3214678" cy="4714884"/>
          </a:xfrm>
          <a:solidFill>
            <a:srgbClr val="FFFFFF"/>
          </a:solidFill>
          <a:ln>
            <a:solidFill>
              <a:srgbClr val="000000"/>
            </a:solidFill>
            <a:round/>
          </a:ln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214810" y="1428736"/>
            <a:ext cx="42862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/>
              <a:t>Он заявил им: «</a:t>
            </a:r>
            <a:r>
              <a:rPr lang="ru-RU" sz="2800" i="1" dirty="0"/>
              <a:t>Вы не князья и не княжеского рода, а я княжеского и вот сын </a:t>
            </a:r>
            <a:r>
              <a:rPr lang="ru-RU" sz="2800" i="1" dirty="0" err="1"/>
              <a:t>Рюрика</a:t>
            </a:r>
            <a:r>
              <a:rPr lang="ru-RU" sz="2800" dirty="0"/>
              <a:t>». Тут он показал на Игоря. Аскольда и </a:t>
            </a:r>
            <a:r>
              <a:rPr lang="ru-RU" sz="2800" dirty="0" err="1"/>
              <a:t>Дира</a:t>
            </a:r>
            <a:r>
              <a:rPr lang="ru-RU" sz="2800" dirty="0"/>
              <a:t> убили, а Олег остался в Киеве и назвал его </a:t>
            </a:r>
            <a:r>
              <a:rPr lang="ru-RU" sz="2800" b="1" i="1" dirty="0"/>
              <a:t>«матерью городам русским»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642918"/>
            <a:ext cx="4786346" cy="550072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    Олег правил 33 года. После него княжил сын </a:t>
            </a:r>
            <a:r>
              <a:rPr lang="ru-RU" sz="2400" dirty="0" err="1" smtClean="0"/>
              <a:t>Рюрика</a:t>
            </a:r>
            <a:r>
              <a:rPr lang="ru-RU" sz="2400" dirty="0" smtClean="0"/>
              <a:t> </a:t>
            </a:r>
            <a:r>
              <a:rPr lang="ru-RU" sz="2400" dirty="0" smtClean="0"/>
              <a:t>Игорь. Однажды он пошел в </a:t>
            </a:r>
            <a:r>
              <a:rPr lang="ru-RU" sz="2400" dirty="0" err="1" smtClean="0"/>
              <a:t>древлянскую</a:t>
            </a:r>
            <a:r>
              <a:rPr lang="ru-RU" sz="2400" dirty="0" smtClean="0"/>
              <a:t> землю, взял дань, </a:t>
            </a:r>
            <a:r>
              <a:rPr lang="ru-RU" sz="2400" dirty="0" smtClean="0"/>
              <a:t>но </a:t>
            </a:r>
            <a:r>
              <a:rPr lang="ru-RU" sz="2400" dirty="0" smtClean="0"/>
              <a:t>собранного ему показалось мало. Он вернулся обратно, но древляне </a:t>
            </a:r>
            <a:r>
              <a:rPr lang="ru-RU" sz="2400" dirty="0" smtClean="0"/>
              <a:t>убили </a:t>
            </a:r>
            <a:r>
              <a:rPr lang="ru-RU" sz="2400" dirty="0" smtClean="0"/>
              <a:t>его.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    Осталась молодая вдова Ольга, она отомстила за своего мужа и задумала большое дело: поехала в Царьград, познакомилась с христианской религией и приняла ее вероисповедание. В святом крещении ее назвали Еленой.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</p:txBody>
      </p:sp>
      <p:pic>
        <p:nvPicPr>
          <p:cNvPr id="21506" name="Picture 6" descr="picture"/>
          <p:cNvPicPr preferRelativeResize="0">
            <a:picLocks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8" y="1142984"/>
            <a:ext cx="3429024" cy="4500594"/>
          </a:xfrm>
          <a:solidFill>
            <a:srgbClr val="FFFFFF"/>
          </a:solidFill>
          <a:ln>
            <a:solidFill>
              <a:srgbClr val="000000"/>
            </a:solidFill>
            <a:rou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422"/>
            <a:ext cx="4406929" cy="47974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     Владимир, внук Ольги стал также колебаться в языческой вере. Он долго размышлял над разными религиями и остановился на христианстве. Но ему хотелось остаться прежним вольным русским князем. Олег пообещал принять христианство при условии, что императоры выдадут за него свою сестру Анну.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</p:txBody>
      </p:sp>
      <p:pic>
        <p:nvPicPr>
          <p:cNvPr id="22531" name="Picture 4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857232"/>
            <a:ext cx="2643206" cy="53578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никновение древнерусской литературы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Возникновение древнерусской литературы</Template>
  <TotalTime>21</TotalTime>
  <Words>670</Words>
  <Application>Microsoft Office PowerPoint</Application>
  <PresentationFormat>Экран (4:3)</PresentationFormat>
  <Paragraphs>41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Возникновение древнерусской литературы</vt:lpstr>
      <vt:lpstr>Возникновение древнерусской литературы  </vt:lpstr>
      <vt:lpstr>Слайд 2</vt:lpstr>
      <vt:lpstr>Слайд 3</vt:lpstr>
      <vt:lpstr>А чтобы князь не радел своему роду больше, чем другим, вече положило: призвать князя чужого, из варягов, снарядив для этого послов.</vt:lpstr>
      <vt:lpstr>Слайд 5</vt:lpstr>
      <vt:lpstr>Правление руссов на славянской земле.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древнерусской литературы  </dc:title>
  <dc:creator>Sun-Records</dc:creator>
  <cp:lastModifiedBy>Sun-Records</cp:lastModifiedBy>
  <cp:revision>3</cp:revision>
  <dcterms:created xsi:type="dcterms:W3CDTF">2011-09-23T11:18:52Z</dcterms:created>
  <dcterms:modified xsi:type="dcterms:W3CDTF">2011-09-23T11:39:56Z</dcterms:modified>
</cp:coreProperties>
</file>